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256" r:id="rId2"/>
    <p:sldId id="291" r:id="rId3"/>
    <p:sldId id="278" r:id="rId4"/>
    <p:sldId id="292" r:id="rId5"/>
    <p:sldId id="264" r:id="rId6"/>
    <p:sldId id="277" r:id="rId7"/>
    <p:sldId id="289" r:id="rId8"/>
    <p:sldId id="288" r:id="rId9"/>
    <p:sldId id="265" r:id="rId10"/>
    <p:sldId id="273" r:id="rId11"/>
    <p:sldId id="287" r:id="rId12"/>
    <p:sldId id="274" r:id="rId13"/>
    <p:sldId id="275" r:id="rId14"/>
    <p:sldId id="286" r:id="rId15"/>
    <p:sldId id="280" r:id="rId16"/>
    <p:sldId id="266" r:id="rId17"/>
    <p:sldId id="294" r:id="rId18"/>
    <p:sldId id="281" r:id="rId19"/>
    <p:sldId id="282" r:id="rId20"/>
    <p:sldId id="267" r:id="rId21"/>
    <p:sldId id="276" r:id="rId22"/>
    <p:sldId id="271" r:id="rId23"/>
    <p:sldId id="284" r:id="rId24"/>
    <p:sldId id="272" r:id="rId25"/>
    <p:sldId id="283" r:id="rId26"/>
    <p:sldId id="290" r:id="rId27"/>
    <p:sldId id="270" r:id="rId28"/>
    <p:sldId id="268" r:id="rId29"/>
    <p:sldId id="269" r:id="rId3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FF99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13AF8B-06D7-4CD1-BF18-B333D3037F49}" v="1" dt="2022-10-18T04:40:05.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594" autoAdjust="0"/>
    <p:restoredTop sz="86381" autoAdjust="0"/>
  </p:normalViewPr>
  <p:slideViewPr>
    <p:cSldViewPr>
      <p:cViewPr varScale="1">
        <p:scale>
          <a:sx n="107" d="100"/>
          <a:sy n="107" d="100"/>
        </p:scale>
        <p:origin x="84" y="276"/>
      </p:cViewPr>
      <p:guideLst>
        <p:guide orient="horz" pos="2160"/>
        <p:guide pos="2880"/>
      </p:guideLst>
    </p:cSldViewPr>
  </p:slideViewPr>
  <p:outlineViewPr>
    <p:cViewPr>
      <p:scale>
        <a:sx n="33" d="100"/>
        <a:sy n="33" d="100"/>
      </p:scale>
      <p:origin x="0" y="-10602"/>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05" d="100"/>
          <a:sy n="105" d="100"/>
        </p:scale>
        <p:origin x="346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Marston" userId="37aaf328-63dc-48ea-95e7-25737e615455" providerId="ADAL" clId="{935B7226-CE43-4377-B53E-93AB1EB30416}"/>
    <pc:docChg chg="undo custSel addSld delSld modSld">
      <pc:chgData name="Nick Marston" userId="37aaf328-63dc-48ea-95e7-25737e615455" providerId="ADAL" clId="{935B7226-CE43-4377-B53E-93AB1EB30416}" dt="2020-09-17T02:15:17.794" v="1393"/>
      <pc:docMkLst>
        <pc:docMk/>
      </pc:docMkLst>
      <pc:sldChg chg="modSp mod">
        <pc:chgData name="Nick Marston" userId="37aaf328-63dc-48ea-95e7-25737e615455" providerId="ADAL" clId="{935B7226-CE43-4377-B53E-93AB1EB30416}" dt="2020-09-17T02:15:17.794" v="1393"/>
        <pc:sldMkLst>
          <pc:docMk/>
          <pc:sldMk cId="0" sldId="289"/>
        </pc:sldMkLst>
        <pc:spChg chg="mod">
          <ac:chgData name="Nick Marston" userId="37aaf328-63dc-48ea-95e7-25737e615455" providerId="ADAL" clId="{935B7226-CE43-4377-B53E-93AB1EB30416}" dt="2020-09-17T02:15:17.794" v="1393"/>
          <ac:spMkLst>
            <pc:docMk/>
            <pc:sldMk cId="0" sldId="289"/>
            <ac:spMk id="12290" creationId="{81794B0A-A8C2-40CE-AA53-C6CD164F5F9C}"/>
          </ac:spMkLst>
        </pc:spChg>
      </pc:sldChg>
      <pc:sldChg chg="addSp delSp modSp new mod">
        <pc:chgData name="Nick Marston" userId="37aaf328-63dc-48ea-95e7-25737e615455" providerId="ADAL" clId="{935B7226-CE43-4377-B53E-93AB1EB30416}" dt="2020-09-16T06:26:45.552" v="625" actId="20577"/>
        <pc:sldMkLst>
          <pc:docMk/>
          <pc:sldMk cId="2039016154" sldId="291"/>
        </pc:sldMkLst>
        <pc:spChg chg="mod">
          <ac:chgData name="Nick Marston" userId="37aaf328-63dc-48ea-95e7-25737e615455" providerId="ADAL" clId="{935B7226-CE43-4377-B53E-93AB1EB30416}" dt="2020-09-16T06:17:52.529" v="34" actId="20577"/>
          <ac:spMkLst>
            <pc:docMk/>
            <pc:sldMk cId="2039016154" sldId="291"/>
            <ac:spMk id="2" creationId="{F8163985-084C-498F-B394-7CB499D49ACA}"/>
          </ac:spMkLst>
        </pc:spChg>
        <pc:spChg chg="mod">
          <ac:chgData name="Nick Marston" userId="37aaf328-63dc-48ea-95e7-25737e615455" providerId="ADAL" clId="{935B7226-CE43-4377-B53E-93AB1EB30416}" dt="2020-09-16T06:26:45.552" v="625" actId="20577"/>
          <ac:spMkLst>
            <pc:docMk/>
            <pc:sldMk cId="2039016154" sldId="291"/>
            <ac:spMk id="3" creationId="{1D46ACF9-999C-4410-A0D2-AD51ED2E07B4}"/>
          </ac:spMkLst>
        </pc:spChg>
        <pc:inkChg chg="add del">
          <ac:chgData name="Nick Marston" userId="37aaf328-63dc-48ea-95e7-25737e615455" providerId="ADAL" clId="{935B7226-CE43-4377-B53E-93AB1EB30416}" dt="2020-09-16T06:23:25.663" v="549" actId="9405"/>
          <ac:inkMkLst>
            <pc:docMk/>
            <pc:sldMk cId="2039016154" sldId="291"/>
            <ac:inkMk id="4" creationId="{CC77D610-29BD-4E29-9CED-4D2586DE12C1}"/>
          </ac:inkMkLst>
        </pc:inkChg>
        <pc:inkChg chg="add del">
          <ac:chgData name="Nick Marston" userId="37aaf328-63dc-48ea-95e7-25737e615455" providerId="ADAL" clId="{935B7226-CE43-4377-B53E-93AB1EB30416}" dt="2020-09-16T06:23:19.081" v="546" actId="9405"/>
          <ac:inkMkLst>
            <pc:docMk/>
            <pc:sldMk cId="2039016154" sldId="291"/>
            <ac:inkMk id="5" creationId="{334040E0-5BC5-4995-852F-81075F336D86}"/>
          </ac:inkMkLst>
        </pc:inkChg>
        <pc:inkChg chg="add del">
          <ac:chgData name="Nick Marston" userId="37aaf328-63dc-48ea-95e7-25737e615455" providerId="ADAL" clId="{935B7226-CE43-4377-B53E-93AB1EB30416}" dt="2020-09-16T06:23:17.055" v="545" actId="9405"/>
          <ac:inkMkLst>
            <pc:docMk/>
            <pc:sldMk cId="2039016154" sldId="291"/>
            <ac:inkMk id="6" creationId="{5CB07619-E3D1-4AF3-B812-B9FB94F13806}"/>
          </ac:inkMkLst>
        </pc:inkChg>
        <pc:inkChg chg="add del">
          <ac:chgData name="Nick Marston" userId="37aaf328-63dc-48ea-95e7-25737e615455" providerId="ADAL" clId="{935B7226-CE43-4377-B53E-93AB1EB30416}" dt="2020-09-16T06:23:25.081" v="548" actId="9405"/>
          <ac:inkMkLst>
            <pc:docMk/>
            <pc:sldMk cId="2039016154" sldId="291"/>
            <ac:inkMk id="7" creationId="{F820497D-C6E1-4E40-9F88-8DA2004BB051}"/>
          </ac:inkMkLst>
        </pc:inkChg>
      </pc:sldChg>
      <pc:sldChg chg="new del">
        <pc:chgData name="Nick Marston" userId="37aaf328-63dc-48ea-95e7-25737e615455" providerId="ADAL" clId="{935B7226-CE43-4377-B53E-93AB1EB30416}" dt="2020-09-16T06:16:27.985" v="1" actId="2696"/>
        <pc:sldMkLst>
          <pc:docMk/>
          <pc:sldMk cId="2860770300" sldId="291"/>
        </pc:sldMkLst>
      </pc:sldChg>
      <pc:sldChg chg="modSp new mod">
        <pc:chgData name="Nick Marston" userId="37aaf328-63dc-48ea-95e7-25737e615455" providerId="ADAL" clId="{935B7226-CE43-4377-B53E-93AB1EB30416}" dt="2020-09-16T06:36:25.132" v="1384" actId="20577"/>
        <pc:sldMkLst>
          <pc:docMk/>
          <pc:sldMk cId="2452324233" sldId="292"/>
        </pc:sldMkLst>
        <pc:spChg chg="mod">
          <ac:chgData name="Nick Marston" userId="37aaf328-63dc-48ea-95e7-25737e615455" providerId="ADAL" clId="{935B7226-CE43-4377-B53E-93AB1EB30416}" dt="2020-09-16T06:28:57.717" v="638" actId="20577"/>
          <ac:spMkLst>
            <pc:docMk/>
            <pc:sldMk cId="2452324233" sldId="292"/>
            <ac:spMk id="2" creationId="{ED0E3546-117E-43EF-9B09-A6C897A0AC9A}"/>
          </ac:spMkLst>
        </pc:spChg>
        <pc:spChg chg="mod">
          <ac:chgData name="Nick Marston" userId="37aaf328-63dc-48ea-95e7-25737e615455" providerId="ADAL" clId="{935B7226-CE43-4377-B53E-93AB1EB30416}" dt="2020-09-16T06:36:25.132" v="1384" actId="20577"/>
          <ac:spMkLst>
            <pc:docMk/>
            <pc:sldMk cId="2452324233" sldId="292"/>
            <ac:spMk id="3" creationId="{9A29BDC4-B96C-443B-9978-594B8D33446B}"/>
          </ac:spMkLst>
        </pc:spChg>
      </pc:sldChg>
    </pc:docChg>
  </pc:docChgLst>
  <pc:docChgLst>
    <pc:chgData name="Nick Marston" userId="37aaf328-63dc-48ea-95e7-25737e615455" providerId="ADAL" clId="{F913AF8B-06D7-4CD1-BF18-B333D3037F49}"/>
    <pc:docChg chg="addSld delSld modSld">
      <pc:chgData name="Nick Marston" userId="37aaf328-63dc-48ea-95e7-25737e615455" providerId="ADAL" clId="{F913AF8B-06D7-4CD1-BF18-B333D3037F49}" dt="2022-10-18T04:40:26.960" v="24" actId="6549"/>
      <pc:docMkLst>
        <pc:docMk/>
      </pc:docMkLst>
      <pc:sldChg chg="modSp mod">
        <pc:chgData name="Nick Marston" userId="37aaf328-63dc-48ea-95e7-25737e615455" providerId="ADAL" clId="{F913AF8B-06D7-4CD1-BF18-B333D3037F49}" dt="2022-10-18T04:40:26.960" v="24" actId="6549"/>
        <pc:sldMkLst>
          <pc:docMk/>
          <pc:sldMk cId="0" sldId="266"/>
        </pc:sldMkLst>
        <pc:spChg chg="mod">
          <ac:chgData name="Nick Marston" userId="37aaf328-63dc-48ea-95e7-25737e615455" providerId="ADAL" clId="{F913AF8B-06D7-4CD1-BF18-B333D3037F49}" dt="2022-10-18T04:40:26.960" v="24" actId="6549"/>
          <ac:spMkLst>
            <pc:docMk/>
            <pc:sldMk cId="0" sldId="266"/>
            <ac:spMk id="10243" creationId="{A415F227-DC4B-4E3A-B7C1-542E2424F0A8}"/>
          </ac:spMkLst>
        </pc:spChg>
      </pc:sldChg>
      <pc:sldChg chg="new del">
        <pc:chgData name="Nick Marston" userId="37aaf328-63dc-48ea-95e7-25737e615455" providerId="ADAL" clId="{F913AF8B-06D7-4CD1-BF18-B333D3037F49}" dt="2022-10-18T04:40:09.688" v="21" actId="47"/>
        <pc:sldMkLst>
          <pc:docMk/>
          <pc:sldMk cId="1507733178" sldId="293"/>
        </pc:sldMkLst>
      </pc:sldChg>
      <pc:sldChg chg="add">
        <pc:chgData name="Nick Marston" userId="37aaf328-63dc-48ea-95e7-25737e615455" providerId="ADAL" clId="{F913AF8B-06D7-4CD1-BF18-B333D3037F49}" dt="2022-10-18T04:40:05.313" v="20"/>
        <pc:sldMkLst>
          <pc:docMk/>
          <pc:sldMk cId="0" sldId="29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DE1511-40FA-4B6F-9175-5B2F252B5DE0}"/>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ltLang="en-US"/>
          </a:p>
        </p:txBody>
      </p:sp>
      <p:sp>
        <p:nvSpPr>
          <p:cNvPr id="3" name="Date Placeholder 2">
            <a:extLst>
              <a:ext uri="{FF2B5EF4-FFF2-40B4-BE49-F238E27FC236}">
                <a16:creationId xmlns:a16="http://schemas.microsoft.com/office/drawing/2014/main" id="{6392B6CF-3447-41AE-9AF6-14F33A507A9F}"/>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fld id="{112D7B13-921B-4D15-90C6-320A707BA1AC}" type="datetimeFigureOut">
              <a:rPr lang="en-US" altLang="en-US"/>
              <a:pPr>
                <a:defRPr/>
              </a:pPr>
              <a:t>10/18/2022</a:t>
            </a:fld>
            <a:endParaRPr lang="en-US" altLang="en-US"/>
          </a:p>
        </p:txBody>
      </p:sp>
      <p:sp>
        <p:nvSpPr>
          <p:cNvPr id="4" name="Footer Placeholder 3">
            <a:extLst>
              <a:ext uri="{FF2B5EF4-FFF2-40B4-BE49-F238E27FC236}">
                <a16:creationId xmlns:a16="http://schemas.microsoft.com/office/drawing/2014/main" id="{8C932DE7-19C9-4EC8-B601-7605227633B2}"/>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ltLang="en-US"/>
          </a:p>
        </p:txBody>
      </p:sp>
      <p:sp>
        <p:nvSpPr>
          <p:cNvPr id="5" name="Slide Number Placeholder 4">
            <a:extLst>
              <a:ext uri="{FF2B5EF4-FFF2-40B4-BE49-F238E27FC236}">
                <a16:creationId xmlns:a16="http://schemas.microsoft.com/office/drawing/2014/main" id="{30FB1DAC-84BD-482C-8F97-86B880C6B9BA}"/>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FC69DC7A-9A9C-495A-B6F7-4556FC7D731B}"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0BC57B-7BA7-4758-8CC1-6E18797B24CB}"/>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itchFamily="34" charset="0"/>
                <a:cs typeface="Arial" charset="0"/>
              </a:defRPr>
            </a:lvl1pPr>
          </a:lstStyle>
          <a:p>
            <a:pPr>
              <a:defRPr/>
            </a:pPr>
            <a:endParaRPr lang="en-US" altLang="en-US"/>
          </a:p>
        </p:txBody>
      </p:sp>
      <p:sp>
        <p:nvSpPr>
          <p:cNvPr id="3" name="Date Placeholder 2">
            <a:extLst>
              <a:ext uri="{FF2B5EF4-FFF2-40B4-BE49-F238E27FC236}">
                <a16:creationId xmlns:a16="http://schemas.microsoft.com/office/drawing/2014/main" id="{C81E4068-A339-40A0-92FE-3B6398EEC957}"/>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cs typeface="Arial" charset="0"/>
              </a:defRPr>
            </a:lvl1pPr>
          </a:lstStyle>
          <a:p>
            <a:pPr>
              <a:defRPr/>
            </a:pPr>
            <a:fld id="{5330920B-8824-4850-B0EC-0065868A9122}" type="datetimeFigureOut">
              <a:rPr lang="en-US" altLang="en-US"/>
              <a:pPr>
                <a:defRPr/>
              </a:pPr>
              <a:t>10/18/2022</a:t>
            </a:fld>
            <a:endParaRPr lang="en-US" altLang="en-US"/>
          </a:p>
        </p:txBody>
      </p:sp>
      <p:sp>
        <p:nvSpPr>
          <p:cNvPr id="4" name="Slide Image Placeholder 3">
            <a:extLst>
              <a:ext uri="{FF2B5EF4-FFF2-40B4-BE49-F238E27FC236}">
                <a16:creationId xmlns:a16="http://schemas.microsoft.com/office/drawing/2014/main" id="{B3482ADF-D000-4A3E-9011-092839313C8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8A49972-CB2D-40FE-BD84-3DA8828E583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A7807E8-472C-4575-BDD7-83B84E0F4232}"/>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itchFamily="34" charset="0"/>
                <a:cs typeface="Arial" charset="0"/>
              </a:defRPr>
            </a:lvl1pPr>
          </a:lstStyle>
          <a:p>
            <a:pPr>
              <a:defRPr/>
            </a:pPr>
            <a:endParaRPr lang="en-US" altLang="en-US"/>
          </a:p>
        </p:txBody>
      </p:sp>
      <p:sp>
        <p:nvSpPr>
          <p:cNvPr id="7" name="Slide Number Placeholder 6">
            <a:extLst>
              <a:ext uri="{FF2B5EF4-FFF2-40B4-BE49-F238E27FC236}">
                <a16:creationId xmlns:a16="http://schemas.microsoft.com/office/drawing/2014/main" id="{18132CDE-E0BB-4346-84CE-704C062CE2A4}"/>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319DEC96-7C19-4584-97DD-B636C88C68F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71449D1A-3D76-4261-A2AB-B7F936B825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EB0C57A9-9AC3-4766-A37A-6AD73CEE49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8" name="Slide Number Placeholder 3">
            <a:extLst>
              <a:ext uri="{FF2B5EF4-FFF2-40B4-BE49-F238E27FC236}">
                <a16:creationId xmlns:a16="http://schemas.microsoft.com/office/drawing/2014/main" id="{4A464F55-ECE9-4C1B-BEEC-78093EEA49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E0E3E7-B50A-4C0F-8D79-95895A8D5539}" type="slidenum">
              <a:rPr lang="en-US" altLang="en-US"/>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ED6C4CFC-4556-4242-890B-84CDEEDADE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6F1F3EFD-88E5-4365-B99F-1A6F1D20BE8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a:extLst>
              <a:ext uri="{FF2B5EF4-FFF2-40B4-BE49-F238E27FC236}">
                <a16:creationId xmlns:a16="http://schemas.microsoft.com/office/drawing/2014/main" id="{566B29C8-99BF-41F1-B7EE-7E4171A974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8D3178-C4BB-4E96-8AC8-1139AFFC4696}" type="slidenum">
              <a:rPr lang="en-US" altLang="en-US"/>
              <a:pPr>
                <a:spcBef>
                  <a:spcPct val="0"/>
                </a:spcBef>
              </a:pPr>
              <a:t>24</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264A6DF3-4329-493F-B05C-B091C694DA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DF6F8A34-07EC-41BA-B8B7-D660DE10FB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36868" name="Slide Number Placeholder 3">
            <a:extLst>
              <a:ext uri="{FF2B5EF4-FFF2-40B4-BE49-F238E27FC236}">
                <a16:creationId xmlns:a16="http://schemas.microsoft.com/office/drawing/2014/main" id="{D4C051D3-8543-46DE-BFE3-5BC32D1BE9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1CAB12-7BFC-4481-9EB0-7F1E0ABA406F}" type="slidenum">
              <a:rPr lang="en-US" altLang="en-US">
                <a:latin typeface="Calibri" panose="020F0502020204030204" pitchFamily="34" charset="0"/>
              </a:rPr>
              <a:pPr/>
              <a:t>25</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B42C2DBD-3BFF-4DAF-81C2-7082741F37A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5F5B6C0B-D700-4CAD-96D6-F043EF1A60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9940" name="Slide Number Placeholder 3">
            <a:extLst>
              <a:ext uri="{FF2B5EF4-FFF2-40B4-BE49-F238E27FC236}">
                <a16:creationId xmlns:a16="http://schemas.microsoft.com/office/drawing/2014/main" id="{96CFCE78-C276-4EE4-AA12-32C85FE941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2565FD5-F8EC-4C50-8CF4-25A422634B47}" type="slidenum">
              <a:rPr lang="en-US" altLang="en-US"/>
              <a:pPr>
                <a:spcBef>
                  <a:spcPct val="0"/>
                </a:spcBef>
              </a:pPr>
              <a:t>27</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29B28E9C-1164-4124-BEFE-C5877D39B0C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3D6D961F-8242-45DB-ACFD-E046C7D4DB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1988" name="Slide Number Placeholder 3">
            <a:extLst>
              <a:ext uri="{FF2B5EF4-FFF2-40B4-BE49-F238E27FC236}">
                <a16:creationId xmlns:a16="http://schemas.microsoft.com/office/drawing/2014/main" id="{E6889E5E-C3D2-4BF1-BCE7-488824A173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0893C2B-716C-47BD-9150-024A99DE5434}" type="slidenum">
              <a:rPr lang="en-US" altLang="en-US"/>
              <a:pPr>
                <a:spcBef>
                  <a:spcPct val="0"/>
                </a:spcBef>
              </a:pPr>
              <a:t>28</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51A95AD9-E6D8-423B-8A60-D8B35E2FDC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BA2BD5E2-E87B-4611-AA06-E67A52536D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4036" name="Slide Number Placeholder 3">
            <a:extLst>
              <a:ext uri="{FF2B5EF4-FFF2-40B4-BE49-F238E27FC236}">
                <a16:creationId xmlns:a16="http://schemas.microsoft.com/office/drawing/2014/main" id="{0AB51332-7871-4419-9A49-F44218A083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8677EE-B580-4622-AFE5-C1D41D20FD4D}" type="slidenum">
              <a:rPr lang="en-US" altLang="en-US"/>
              <a:pPr>
                <a:spcBef>
                  <a:spcPct val="0"/>
                </a:spcBef>
              </a:pPr>
              <a:t>29</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CD800A52-01D5-4CBD-B911-BC64019666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EF0B7AD1-AE49-446B-8E03-6C8DDBEB24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Slide Number Placeholder 3">
            <a:extLst>
              <a:ext uri="{FF2B5EF4-FFF2-40B4-BE49-F238E27FC236}">
                <a16:creationId xmlns:a16="http://schemas.microsoft.com/office/drawing/2014/main" id="{36C0F005-B31E-4385-AB75-7F044ABBB21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7ECD0A-064A-4731-B239-D9AD1C61A4F6}" type="slidenum">
              <a:rPr lang="en-US" altLang="en-US"/>
              <a:pPr>
                <a:spcBef>
                  <a:spcPct val="0"/>
                </a:spcBef>
              </a:pPr>
              <a:t>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31FD6443-91DA-49A7-9C56-2ED97003DC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D9E0D841-9140-42D4-923B-5DB905EF6C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244" name="Slide Number Placeholder 3">
            <a:extLst>
              <a:ext uri="{FF2B5EF4-FFF2-40B4-BE49-F238E27FC236}">
                <a16:creationId xmlns:a16="http://schemas.microsoft.com/office/drawing/2014/main" id="{00A6A472-217F-4B16-9358-28065B9A68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F36E1E-7B5D-4F65-A664-7F588A36F03C}" type="slidenum">
              <a:rPr lang="en-US" altLang="en-US"/>
              <a:pPr>
                <a:spcBef>
                  <a:spcPct val="0"/>
                </a:spcBef>
              </a:pPr>
              <a:t>5</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9A084EC0-197B-4114-8262-3C957C090C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CE47DA36-4DD2-4CEA-9980-4A8E9D8421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4" name="Slide Number Placeholder 3">
            <a:extLst>
              <a:ext uri="{FF2B5EF4-FFF2-40B4-BE49-F238E27FC236}">
                <a16:creationId xmlns:a16="http://schemas.microsoft.com/office/drawing/2014/main" id="{8652F7F8-980F-4BC7-8F41-6FAFB31C18E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5C008A-7735-492F-99FD-AC00191725CC}" type="slidenum">
              <a:rPr lang="en-US" altLang="en-US"/>
              <a:pPr>
                <a:spcBef>
                  <a:spcPct val="0"/>
                </a:spcBef>
              </a:pPr>
              <a:t>9</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B915E937-5B58-4F80-AAF1-CB2AD01356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AF2B64EA-E497-4DFF-821E-2FE40EFF7A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19460" name="Slide Number Placeholder 3">
            <a:extLst>
              <a:ext uri="{FF2B5EF4-FFF2-40B4-BE49-F238E27FC236}">
                <a16:creationId xmlns:a16="http://schemas.microsoft.com/office/drawing/2014/main" id="{A59015D4-1A9F-440C-8B3C-A8DA0B69CF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975ABD-D465-4978-B487-D6D943850CCD}" type="slidenum">
              <a:rPr lang="en-US" altLang="en-US"/>
              <a:pPr>
                <a:spcBef>
                  <a:spcPct val="0"/>
                </a:spcBef>
              </a:pPr>
              <a:t>12</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56EFCBE5-CE7A-47CB-9885-D93FDA88A1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BB3A91DA-843E-44FF-926E-936AD671DD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a:extLst>
              <a:ext uri="{FF2B5EF4-FFF2-40B4-BE49-F238E27FC236}">
                <a16:creationId xmlns:a16="http://schemas.microsoft.com/office/drawing/2014/main" id="{756BEBD8-D595-4262-B096-AB8A10F934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455A95-F4FC-4409-A2FB-A6F67B765CEA}" type="slidenum">
              <a:rPr lang="en-US" altLang="en-US"/>
              <a:pPr>
                <a:spcBef>
                  <a:spcPct val="0"/>
                </a:spcBef>
              </a:pPr>
              <a:t>16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0B342DF9-6A37-4656-931D-53E7E226C5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81C0DEF7-9F4F-4CF6-BB13-8E9113F2A4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Show the difference between the common definition of a base as ‘something that produces hydroxide ions in water’. This is true for many bases but not true of all bases.</a:t>
            </a:r>
          </a:p>
        </p:txBody>
      </p:sp>
      <p:sp>
        <p:nvSpPr>
          <p:cNvPr id="20484" name="Slide Number Placeholder 3">
            <a:extLst>
              <a:ext uri="{FF2B5EF4-FFF2-40B4-BE49-F238E27FC236}">
                <a16:creationId xmlns:a16="http://schemas.microsoft.com/office/drawing/2014/main" id="{F099BA2C-0F99-4CF1-8671-7185EEDB19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FBC9EF95-BC0E-4233-AA72-2A19A51B7742}" type="slidenum">
              <a:rPr lang="en-US" altLang="en-US"/>
              <a:pPr>
                <a:spcBef>
                  <a:spcPct val="0"/>
                </a:spcBef>
              </a:pPr>
              <a:t>17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D3D09B89-20B5-472D-B546-39C17520BC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E4631CAD-586A-4329-8725-C61A36E4A5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536B223C-67BA-4757-84B0-5A2F80D983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1B15AA-DF0A-41AC-9B0A-11B35B67ABAC}" type="slidenum">
              <a:rPr lang="en-US" altLang="en-US"/>
              <a:pPr>
                <a:spcBef>
                  <a:spcPct val="0"/>
                </a:spcBef>
              </a:pPr>
              <a:t>20</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6CAFD7A2-A9AA-4519-AC68-F26892FE5A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DF65821F-382C-429A-BCDB-7F97EB28F1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1748" name="Slide Number Placeholder 3">
            <a:extLst>
              <a:ext uri="{FF2B5EF4-FFF2-40B4-BE49-F238E27FC236}">
                <a16:creationId xmlns:a16="http://schemas.microsoft.com/office/drawing/2014/main" id="{4EAF6298-7F61-4094-BFA8-DA1F34042B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19F3DE-6EC0-467F-A55B-327D71CF6F1A}" type="slidenum">
              <a:rPr lang="en-US" altLang="en-US"/>
              <a:pPr>
                <a:spcBef>
                  <a:spcPct val="0"/>
                </a:spcBef>
              </a:pPr>
              <a:t>22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folHlink"/>
        </a:solidFill>
        <a:effectLst/>
      </p:bgPr>
    </p:bg>
    <p:spTree>
      <p:nvGrpSpPr>
        <p:cNvPr id="1" name=""/>
        <p:cNvGrpSpPr/>
        <p:nvPr/>
      </p:nvGrpSpPr>
      <p:grpSpPr>
        <a:xfrm>
          <a:off x="0" y="0"/>
          <a:ext cx="0" cy="0"/>
          <a:chOff x="0" y="0"/>
          <a:chExt cx="0" cy="0"/>
        </a:xfrm>
      </p:grpSpPr>
      <p:sp>
        <p:nvSpPr>
          <p:cNvPr id="4" name="Rectangle 28">
            <a:extLst>
              <a:ext uri="{FF2B5EF4-FFF2-40B4-BE49-F238E27FC236}">
                <a16:creationId xmlns:a16="http://schemas.microsoft.com/office/drawing/2014/main" id="{E0F73DF0-B76B-409F-8E33-44AB3F8BF3C4}"/>
              </a:ext>
            </a:extLst>
          </p:cNvPr>
          <p:cNvSpPr>
            <a:spLocks noChangeArrowheads="1"/>
          </p:cNvSpPr>
          <p:nvPr/>
        </p:nvSpPr>
        <p:spPr bwMode="gray">
          <a:xfrm>
            <a:off x="0" y="0"/>
            <a:ext cx="9140825" cy="6856413"/>
          </a:xfrm>
          <a:prstGeom prst="rect">
            <a:avLst/>
          </a:prstGeom>
          <a:solidFill>
            <a:schemeClr val="bg1"/>
          </a:solidFill>
          <a:ln w="9525">
            <a:no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p>
        </p:txBody>
      </p:sp>
      <p:pic>
        <p:nvPicPr>
          <p:cNvPr id="5" name="Picture 27">
            <a:extLst>
              <a:ext uri="{FF2B5EF4-FFF2-40B4-BE49-F238E27FC236}">
                <a16:creationId xmlns:a16="http://schemas.microsoft.com/office/drawing/2014/main" id="{C679BADB-DA5C-43B3-BB79-CA315C43C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3">
            <a:extLst>
              <a:ext uri="{FF2B5EF4-FFF2-40B4-BE49-F238E27FC236}">
                <a16:creationId xmlns:a16="http://schemas.microsoft.com/office/drawing/2014/main" id="{A850325D-24FC-4774-B507-AE16ACB2A729}"/>
              </a:ext>
            </a:extLst>
          </p:cNvPr>
          <p:cNvSpPr>
            <a:spLocks noChangeArrowheads="1"/>
          </p:cNvSpPr>
          <p:nvPr/>
        </p:nvSpPr>
        <p:spPr bwMode="gray">
          <a:xfrm>
            <a:off x="0" y="3200400"/>
            <a:ext cx="9144000" cy="914400"/>
          </a:xfrm>
          <a:prstGeom prst="rect">
            <a:avLst/>
          </a:prstGeom>
          <a:solidFill>
            <a:schemeClr val="accent1"/>
          </a:solidFill>
          <a:ln w="9525">
            <a:no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p>
        </p:txBody>
      </p:sp>
      <p:sp>
        <p:nvSpPr>
          <p:cNvPr id="7" name="Line 15">
            <a:extLst>
              <a:ext uri="{FF2B5EF4-FFF2-40B4-BE49-F238E27FC236}">
                <a16:creationId xmlns:a16="http://schemas.microsoft.com/office/drawing/2014/main" id="{995D3C22-2732-4EFE-9EBF-1B3098A1A61E}"/>
              </a:ext>
            </a:extLst>
          </p:cNvPr>
          <p:cNvSpPr>
            <a:spLocks noChangeShapeType="1"/>
          </p:cNvSpPr>
          <p:nvPr/>
        </p:nvSpPr>
        <p:spPr bwMode="gray">
          <a:xfrm>
            <a:off x="0" y="3200400"/>
            <a:ext cx="9144000" cy="0"/>
          </a:xfrm>
          <a:prstGeom prst="line">
            <a:avLst/>
          </a:prstGeom>
          <a:noFill/>
          <a:ln w="635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8" name="Rectangle 30">
            <a:extLst>
              <a:ext uri="{FF2B5EF4-FFF2-40B4-BE49-F238E27FC236}">
                <a16:creationId xmlns:a16="http://schemas.microsoft.com/office/drawing/2014/main" id="{F7141CA5-F40A-4FA7-A0F9-0D6711646D35}"/>
              </a:ext>
            </a:extLst>
          </p:cNvPr>
          <p:cNvSpPr>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p>
        </p:txBody>
      </p:sp>
      <p:pic>
        <p:nvPicPr>
          <p:cNvPr id="9" name="Picture 31" descr="CL_Logo_RGB_PNG">
            <a:extLst>
              <a:ext uri="{FF2B5EF4-FFF2-40B4-BE49-F238E27FC236}">
                <a16:creationId xmlns:a16="http://schemas.microsoft.com/office/drawing/2014/main" id="{EC05F945-3171-407A-AB0A-5AF0C0F97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013450" y="5002213"/>
            <a:ext cx="269716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4"/>
          <p:cNvSpPr>
            <a:spLocks noGrp="1" noChangeArrowheads="1"/>
          </p:cNvSpPr>
          <p:nvPr>
            <p:ph type="subTitle" idx="1"/>
          </p:nvPr>
        </p:nvSpPr>
        <p:spPr bwMode="gray">
          <a:xfrm>
            <a:off x="457200" y="3365500"/>
            <a:ext cx="8229600" cy="304800"/>
          </a:xfrm>
          <a:solidFill>
            <a:schemeClr val="accent1"/>
          </a:solidFill>
        </p:spPr>
        <p:txBody>
          <a:bodyPr/>
          <a:lstStyle>
            <a:lvl1pPr>
              <a:spcBef>
                <a:spcPct val="0"/>
              </a:spcBef>
              <a:defRPr>
                <a:solidFill>
                  <a:schemeClr val="bg1"/>
                </a:solidFill>
              </a:defRPr>
            </a:lvl1pPr>
          </a:lstStyle>
          <a:p>
            <a:r>
              <a:rPr lang="en-US"/>
              <a:t>Click to edit Master subtitle style</a:t>
            </a:r>
          </a:p>
        </p:txBody>
      </p:sp>
      <p:sp>
        <p:nvSpPr>
          <p:cNvPr id="4106" name="Rectangle 10"/>
          <p:cNvSpPr>
            <a:spLocks noGrp="1" noChangeArrowheads="1"/>
          </p:cNvSpPr>
          <p:nvPr>
            <p:ph type="ctrTitle"/>
          </p:nvPr>
        </p:nvSpPr>
        <p:spPr>
          <a:xfrm>
            <a:off x="457200" y="1143000"/>
            <a:ext cx="8229600" cy="1828800"/>
          </a:xfrm>
        </p:spPr>
        <p:txBody>
          <a:bodyPr anchor="b"/>
          <a:lstStyle>
            <a:lvl1pPr>
              <a:lnSpc>
                <a:spcPts val="4200"/>
              </a:lnSpc>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311625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2C5B362-57E5-458D-B83E-4192A4C89114}"/>
              </a:ext>
            </a:extLst>
          </p:cNvPr>
          <p:cNvSpPr>
            <a:spLocks noGrp="1" noChangeArrowheads="1"/>
          </p:cNvSpPr>
          <p:nvPr>
            <p:ph type="dt" sz="half" idx="10"/>
          </p:nvPr>
        </p:nvSpPr>
        <p:spPr>
          <a:ln/>
        </p:spPr>
        <p:txBody>
          <a:bodyPr/>
          <a:lstStyle>
            <a:lvl1pPr>
              <a:defRPr/>
            </a:lvl1pPr>
          </a:lstStyle>
          <a:p>
            <a:pPr>
              <a:defRPr/>
            </a:pPr>
            <a:fld id="{AF6889D0-7B35-49F0-B7D0-AAE8920A3504}" type="datetimeFigureOut">
              <a:rPr lang="en-US" altLang="en-US"/>
              <a:pPr>
                <a:defRPr/>
              </a:pPr>
              <a:t>10/18/2022</a:t>
            </a:fld>
            <a:endParaRPr lang="en-US" altLang="en-US"/>
          </a:p>
        </p:txBody>
      </p:sp>
      <p:sp>
        <p:nvSpPr>
          <p:cNvPr id="5" name="Rectangle 6">
            <a:extLst>
              <a:ext uri="{FF2B5EF4-FFF2-40B4-BE49-F238E27FC236}">
                <a16:creationId xmlns:a16="http://schemas.microsoft.com/office/drawing/2014/main" id="{82339038-FF14-4F67-8786-A4CA3DA6C1C7}"/>
              </a:ext>
            </a:extLst>
          </p:cNvPr>
          <p:cNvSpPr>
            <a:spLocks noGrp="1" noChangeArrowheads="1"/>
          </p:cNvSpPr>
          <p:nvPr>
            <p:ph type="sldNum" sz="quarter" idx="11"/>
          </p:nvPr>
        </p:nvSpPr>
        <p:spPr>
          <a:ln/>
        </p:spPr>
        <p:txBody>
          <a:bodyPr/>
          <a:lstStyle>
            <a:lvl1pPr>
              <a:defRPr/>
            </a:lvl1pPr>
          </a:lstStyle>
          <a:p>
            <a:fld id="{57568921-00B9-4005-9B53-13A7655D3AF8}" type="slidenum">
              <a:rPr lang="en-US" altLang="en-US"/>
              <a:pPr/>
              <a:t>‹#›</a:t>
            </a:fld>
            <a:endParaRPr lang="en-US" altLang="en-US"/>
          </a:p>
        </p:txBody>
      </p:sp>
    </p:spTree>
    <p:extLst>
      <p:ext uri="{BB962C8B-B14F-4D97-AF65-F5344CB8AC3E}">
        <p14:creationId xmlns:p14="http://schemas.microsoft.com/office/powerpoint/2010/main" val="2939168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2813"/>
            <a:ext cx="2057400" cy="48783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2813"/>
            <a:ext cx="6019800" cy="48783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DBA47BB-2BA0-4888-B5D6-9352483D4488}"/>
              </a:ext>
            </a:extLst>
          </p:cNvPr>
          <p:cNvSpPr>
            <a:spLocks noGrp="1" noChangeArrowheads="1"/>
          </p:cNvSpPr>
          <p:nvPr>
            <p:ph type="dt" sz="half" idx="10"/>
          </p:nvPr>
        </p:nvSpPr>
        <p:spPr>
          <a:ln/>
        </p:spPr>
        <p:txBody>
          <a:bodyPr/>
          <a:lstStyle>
            <a:lvl1pPr>
              <a:defRPr/>
            </a:lvl1pPr>
          </a:lstStyle>
          <a:p>
            <a:pPr>
              <a:defRPr/>
            </a:pPr>
            <a:fld id="{F51E5BF0-EC4D-440A-8AAC-0866C8E2C0E0}" type="datetimeFigureOut">
              <a:rPr lang="en-US" altLang="en-US"/>
              <a:pPr>
                <a:defRPr/>
              </a:pPr>
              <a:t>10/18/2022</a:t>
            </a:fld>
            <a:endParaRPr lang="en-US" altLang="en-US"/>
          </a:p>
        </p:txBody>
      </p:sp>
      <p:sp>
        <p:nvSpPr>
          <p:cNvPr id="5" name="Rectangle 6">
            <a:extLst>
              <a:ext uri="{FF2B5EF4-FFF2-40B4-BE49-F238E27FC236}">
                <a16:creationId xmlns:a16="http://schemas.microsoft.com/office/drawing/2014/main" id="{3818FCEE-9797-4CB5-9546-F7FB0EF6BFDC}"/>
              </a:ext>
            </a:extLst>
          </p:cNvPr>
          <p:cNvSpPr>
            <a:spLocks noGrp="1" noChangeArrowheads="1"/>
          </p:cNvSpPr>
          <p:nvPr>
            <p:ph type="sldNum" sz="quarter" idx="11"/>
          </p:nvPr>
        </p:nvSpPr>
        <p:spPr>
          <a:ln/>
        </p:spPr>
        <p:txBody>
          <a:bodyPr/>
          <a:lstStyle>
            <a:lvl1pPr>
              <a:defRPr/>
            </a:lvl1pPr>
          </a:lstStyle>
          <a:p>
            <a:fld id="{49635384-6EE9-44B5-A5E1-71892FF4C1DD}" type="slidenum">
              <a:rPr lang="en-US" altLang="en-US"/>
              <a:pPr/>
              <a:t>‹#›</a:t>
            </a:fld>
            <a:endParaRPr lang="en-US" altLang="en-US"/>
          </a:p>
        </p:txBody>
      </p:sp>
    </p:spTree>
    <p:extLst>
      <p:ext uri="{BB962C8B-B14F-4D97-AF65-F5344CB8AC3E}">
        <p14:creationId xmlns:p14="http://schemas.microsoft.com/office/powerpoint/2010/main" val="3846099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912813"/>
            <a:ext cx="8229600" cy="685800"/>
          </a:xfrm>
        </p:spPr>
        <p:txBody>
          <a:bodyPr/>
          <a:lstStyle/>
          <a:p>
            <a:r>
              <a:rPr lang="en-US"/>
              <a:t>Click to edit Master title style</a:t>
            </a:r>
          </a:p>
        </p:txBody>
      </p:sp>
      <p:sp>
        <p:nvSpPr>
          <p:cNvPr id="3" name="Table Placeholder 2"/>
          <p:cNvSpPr>
            <a:spLocks noGrp="1"/>
          </p:cNvSpPr>
          <p:nvPr>
            <p:ph type="tbl" idx="1"/>
          </p:nvPr>
        </p:nvSpPr>
        <p:spPr>
          <a:xfrm>
            <a:off x="457200" y="1676400"/>
            <a:ext cx="8229600" cy="4114800"/>
          </a:xfrm>
        </p:spPr>
        <p:txBody>
          <a:bodyPr/>
          <a:lstStyle/>
          <a:p>
            <a:pPr lvl="0"/>
            <a:r>
              <a:rPr lang="en-US" noProof="0"/>
              <a:t>Click icon to add table</a:t>
            </a:r>
          </a:p>
        </p:txBody>
      </p:sp>
      <p:sp>
        <p:nvSpPr>
          <p:cNvPr id="4" name="Rectangle 4">
            <a:extLst>
              <a:ext uri="{FF2B5EF4-FFF2-40B4-BE49-F238E27FC236}">
                <a16:creationId xmlns:a16="http://schemas.microsoft.com/office/drawing/2014/main" id="{671F1B0E-B6B3-4E3F-AB6B-E23004AB0997}"/>
              </a:ext>
            </a:extLst>
          </p:cNvPr>
          <p:cNvSpPr>
            <a:spLocks noGrp="1" noChangeArrowheads="1"/>
          </p:cNvSpPr>
          <p:nvPr>
            <p:ph type="dt" sz="half" idx="10"/>
          </p:nvPr>
        </p:nvSpPr>
        <p:spPr>
          <a:ln/>
        </p:spPr>
        <p:txBody>
          <a:bodyPr/>
          <a:lstStyle>
            <a:lvl1pPr>
              <a:defRPr/>
            </a:lvl1pPr>
          </a:lstStyle>
          <a:p>
            <a:pPr>
              <a:defRPr/>
            </a:pPr>
            <a:fld id="{ECFF1BCE-4269-4815-9BF4-F7870DC2406D}" type="datetimeFigureOut">
              <a:rPr lang="en-US" altLang="en-US"/>
              <a:pPr>
                <a:defRPr/>
              </a:pPr>
              <a:t>10/18/2022</a:t>
            </a:fld>
            <a:endParaRPr lang="en-US" altLang="en-US"/>
          </a:p>
        </p:txBody>
      </p:sp>
      <p:sp>
        <p:nvSpPr>
          <p:cNvPr id="5" name="Rectangle 6">
            <a:extLst>
              <a:ext uri="{FF2B5EF4-FFF2-40B4-BE49-F238E27FC236}">
                <a16:creationId xmlns:a16="http://schemas.microsoft.com/office/drawing/2014/main" id="{BE1A89B5-D9B8-4C79-995D-A4EF4D7A8C4A}"/>
              </a:ext>
            </a:extLst>
          </p:cNvPr>
          <p:cNvSpPr>
            <a:spLocks noGrp="1" noChangeArrowheads="1"/>
          </p:cNvSpPr>
          <p:nvPr>
            <p:ph type="sldNum" sz="quarter" idx="11"/>
          </p:nvPr>
        </p:nvSpPr>
        <p:spPr>
          <a:ln/>
        </p:spPr>
        <p:txBody>
          <a:bodyPr/>
          <a:lstStyle>
            <a:lvl1pPr>
              <a:defRPr/>
            </a:lvl1pPr>
          </a:lstStyle>
          <a:p>
            <a:fld id="{176369AF-642B-4350-A67B-38F8370ACF72}" type="slidenum">
              <a:rPr lang="en-US" altLang="en-US"/>
              <a:pPr/>
              <a:t>‹#›</a:t>
            </a:fld>
            <a:endParaRPr lang="en-US" altLang="en-US"/>
          </a:p>
        </p:txBody>
      </p:sp>
    </p:spTree>
    <p:extLst>
      <p:ext uri="{BB962C8B-B14F-4D97-AF65-F5344CB8AC3E}">
        <p14:creationId xmlns:p14="http://schemas.microsoft.com/office/powerpoint/2010/main" val="129143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E52CA41-7AD6-4B43-A9DD-C0275188C1AE}"/>
              </a:ext>
            </a:extLst>
          </p:cNvPr>
          <p:cNvSpPr>
            <a:spLocks noGrp="1" noChangeArrowheads="1"/>
          </p:cNvSpPr>
          <p:nvPr>
            <p:ph type="dt" sz="half" idx="10"/>
          </p:nvPr>
        </p:nvSpPr>
        <p:spPr>
          <a:ln/>
        </p:spPr>
        <p:txBody>
          <a:bodyPr/>
          <a:lstStyle>
            <a:lvl1pPr>
              <a:defRPr/>
            </a:lvl1pPr>
          </a:lstStyle>
          <a:p>
            <a:pPr>
              <a:defRPr/>
            </a:pPr>
            <a:fld id="{58B49BCC-105D-4040-BDB9-5EE876A017BA}" type="datetimeFigureOut">
              <a:rPr lang="en-US" altLang="en-US"/>
              <a:pPr>
                <a:defRPr/>
              </a:pPr>
              <a:t>10/18/2022</a:t>
            </a:fld>
            <a:endParaRPr lang="en-US" altLang="en-US"/>
          </a:p>
        </p:txBody>
      </p:sp>
      <p:sp>
        <p:nvSpPr>
          <p:cNvPr id="5" name="Rectangle 6">
            <a:extLst>
              <a:ext uri="{FF2B5EF4-FFF2-40B4-BE49-F238E27FC236}">
                <a16:creationId xmlns:a16="http://schemas.microsoft.com/office/drawing/2014/main" id="{F020692E-8C43-4890-AF04-88FA8D173CCA}"/>
              </a:ext>
            </a:extLst>
          </p:cNvPr>
          <p:cNvSpPr>
            <a:spLocks noGrp="1" noChangeArrowheads="1"/>
          </p:cNvSpPr>
          <p:nvPr>
            <p:ph type="sldNum" sz="quarter" idx="11"/>
          </p:nvPr>
        </p:nvSpPr>
        <p:spPr>
          <a:ln/>
        </p:spPr>
        <p:txBody>
          <a:bodyPr/>
          <a:lstStyle>
            <a:lvl1pPr>
              <a:defRPr/>
            </a:lvl1pPr>
          </a:lstStyle>
          <a:p>
            <a:fld id="{F86235BD-D5B7-4FB6-9039-752532A2534A}" type="slidenum">
              <a:rPr lang="en-US" altLang="en-US"/>
              <a:pPr/>
              <a:t>‹#›</a:t>
            </a:fld>
            <a:endParaRPr lang="en-US" altLang="en-US"/>
          </a:p>
        </p:txBody>
      </p:sp>
    </p:spTree>
    <p:extLst>
      <p:ext uri="{BB962C8B-B14F-4D97-AF65-F5344CB8AC3E}">
        <p14:creationId xmlns:p14="http://schemas.microsoft.com/office/powerpoint/2010/main" val="41169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35B3711-63EA-4DE3-8604-8FF1BD935EBB}"/>
              </a:ext>
            </a:extLst>
          </p:cNvPr>
          <p:cNvSpPr>
            <a:spLocks noGrp="1" noChangeArrowheads="1"/>
          </p:cNvSpPr>
          <p:nvPr>
            <p:ph type="dt" sz="half" idx="10"/>
          </p:nvPr>
        </p:nvSpPr>
        <p:spPr>
          <a:ln/>
        </p:spPr>
        <p:txBody>
          <a:bodyPr/>
          <a:lstStyle>
            <a:lvl1pPr>
              <a:defRPr/>
            </a:lvl1pPr>
          </a:lstStyle>
          <a:p>
            <a:pPr>
              <a:defRPr/>
            </a:pPr>
            <a:fld id="{3BA65AE4-1625-44C2-8400-9C6E6D2054CA}" type="datetimeFigureOut">
              <a:rPr lang="en-US" altLang="en-US"/>
              <a:pPr>
                <a:defRPr/>
              </a:pPr>
              <a:t>10/18/2022</a:t>
            </a:fld>
            <a:endParaRPr lang="en-US" altLang="en-US"/>
          </a:p>
        </p:txBody>
      </p:sp>
      <p:sp>
        <p:nvSpPr>
          <p:cNvPr id="5" name="Rectangle 6">
            <a:extLst>
              <a:ext uri="{FF2B5EF4-FFF2-40B4-BE49-F238E27FC236}">
                <a16:creationId xmlns:a16="http://schemas.microsoft.com/office/drawing/2014/main" id="{7655AB71-D16A-4116-99D3-39823EB1A571}"/>
              </a:ext>
            </a:extLst>
          </p:cNvPr>
          <p:cNvSpPr>
            <a:spLocks noGrp="1" noChangeArrowheads="1"/>
          </p:cNvSpPr>
          <p:nvPr>
            <p:ph type="sldNum" sz="quarter" idx="11"/>
          </p:nvPr>
        </p:nvSpPr>
        <p:spPr>
          <a:ln/>
        </p:spPr>
        <p:txBody>
          <a:bodyPr/>
          <a:lstStyle>
            <a:lvl1pPr>
              <a:defRPr/>
            </a:lvl1pPr>
          </a:lstStyle>
          <a:p>
            <a:fld id="{B23477B9-79CA-4267-99D2-B7A899B12D4A}" type="slidenum">
              <a:rPr lang="en-US" altLang="en-US"/>
              <a:pPr/>
              <a:t>‹#›</a:t>
            </a:fld>
            <a:endParaRPr lang="en-US" altLang="en-US"/>
          </a:p>
        </p:txBody>
      </p:sp>
    </p:spTree>
    <p:extLst>
      <p:ext uri="{BB962C8B-B14F-4D97-AF65-F5344CB8AC3E}">
        <p14:creationId xmlns:p14="http://schemas.microsoft.com/office/powerpoint/2010/main" val="2414805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9BEF9ED-F0B7-4F7A-B89E-273536D7FA97}"/>
              </a:ext>
            </a:extLst>
          </p:cNvPr>
          <p:cNvSpPr>
            <a:spLocks noGrp="1" noChangeArrowheads="1"/>
          </p:cNvSpPr>
          <p:nvPr>
            <p:ph type="dt" sz="half" idx="10"/>
          </p:nvPr>
        </p:nvSpPr>
        <p:spPr>
          <a:ln/>
        </p:spPr>
        <p:txBody>
          <a:bodyPr/>
          <a:lstStyle>
            <a:lvl1pPr>
              <a:defRPr/>
            </a:lvl1pPr>
          </a:lstStyle>
          <a:p>
            <a:pPr>
              <a:defRPr/>
            </a:pPr>
            <a:fld id="{B510F7DF-9F2E-4084-AC95-D62A54F64993}" type="datetimeFigureOut">
              <a:rPr lang="en-US" altLang="en-US"/>
              <a:pPr>
                <a:defRPr/>
              </a:pPr>
              <a:t>10/18/2022</a:t>
            </a:fld>
            <a:endParaRPr lang="en-US" altLang="en-US"/>
          </a:p>
        </p:txBody>
      </p:sp>
      <p:sp>
        <p:nvSpPr>
          <p:cNvPr id="6" name="Rectangle 6">
            <a:extLst>
              <a:ext uri="{FF2B5EF4-FFF2-40B4-BE49-F238E27FC236}">
                <a16:creationId xmlns:a16="http://schemas.microsoft.com/office/drawing/2014/main" id="{1F480F5D-0288-4B7C-B319-0687DEFCA02D}"/>
              </a:ext>
            </a:extLst>
          </p:cNvPr>
          <p:cNvSpPr>
            <a:spLocks noGrp="1" noChangeArrowheads="1"/>
          </p:cNvSpPr>
          <p:nvPr>
            <p:ph type="sldNum" sz="quarter" idx="11"/>
          </p:nvPr>
        </p:nvSpPr>
        <p:spPr>
          <a:ln/>
        </p:spPr>
        <p:txBody>
          <a:bodyPr/>
          <a:lstStyle>
            <a:lvl1pPr>
              <a:defRPr/>
            </a:lvl1pPr>
          </a:lstStyle>
          <a:p>
            <a:fld id="{F5943D54-1C04-46A1-BC89-779EA0B60B7E}" type="slidenum">
              <a:rPr lang="en-US" altLang="en-US"/>
              <a:pPr/>
              <a:t>‹#›</a:t>
            </a:fld>
            <a:endParaRPr lang="en-US" altLang="en-US"/>
          </a:p>
        </p:txBody>
      </p:sp>
    </p:spTree>
    <p:extLst>
      <p:ext uri="{BB962C8B-B14F-4D97-AF65-F5344CB8AC3E}">
        <p14:creationId xmlns:p14="http://schemas.microsoft.com/office/powerpoint/2010/main" val="1832871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136460C-E697-4310-A8F7-A1854B45072F}"/>
              </a:ext>
            </a:extLst>
          </p:cNvPr>
          <p:cNvSpPr>
            <a:spLocks noGrp="1" noChangeArrowheads="1"/>
          </p:cNvSpPr>
          <p:nvPr>
            <p:ph type="dt" sz="half" idx="10"/>
          </p:nvPr>
        </p:nvSpPr>
        <p:spPr>
          <a:ln/>
        </p:spPr>
        <p:txBody>
          <a:bodyPr/>
          <a:lstStyle>
            <a:lvl1pPr>
              <a:defRPr/>
            </a:lvl1pPr>
          </a:lstStyle>
          <a:p>
            <a:pPr>
              <a:defRPr/>
            </a:pPr>
            <a:fld id="{F6709A2E-2CB9-4C15-ADF0-0EA22D59F110}" type="datetimeFigureOut">
              <a:rPr lang="en-US" altLang="en-US"/>
              <a:pPr>
                <a:defRPr/>
              </a:pPr>
              <a:t>10/18/2022</a:t>
            </a:fld>
            <a:endParaRPr lang="en-US" altLang="en-US"/>
          </a:p>
        </p:txBody>
      </p:sp>
      <p:sp>
        <p:nvSpPr>
          <p:cNvPr id="8" name="Rectangle 6">
            <a:extLst>
              <a:ext uri="{FF2B5EF4-FFF2-40B4-BE49-F238E27FC236}">
                <a16:creationId xmlns:a16="http://schemas.microsoft.com/office/drawing/2014/main" id="{35E8E679-5965-4886-9974-425F9013CC57}"/>
              </a:ext>
            </a:extLst>
          </p:cNvPr>
          <p:cNvSpPr>
            <a:spLocks noGrp="1" noChangeArrowheads="1"/>
          </p:cNvSpPr>
          <p:nvPr>
            <p:ph type="sldNum" sz="quarter" idx="11"/>
          </p:nvPr>
        </p:nvSpPr>
        <p:spPr>
          <a:ln/>
        </p:spPr>
        <p:txBody>
          <a:bodyPr/>
          <a:lstStyle>
            <a:lvl1pPr>
              <a:defRPr/>
            </a:lvl1pPr>
          </a:lstStyle>
          <a:p>
            <a:fld id="{466661AB-2CED-4E33-B067-4E222EB52291}" type="slidenum">
              <a:rPr lang="en-US" altLang="en-US"/>
              <a:pPr/>
              <a:t>‹#›</a:t>
            </a:fld>
            <a:endParaRPr lang="en-US" altLang="en-US"/>
          </a:p>
        </p:txBody>
      </p:sp>
    </p:spTree>
    <p:extLst>
      <p:ext uri="{BB962C8B-B14F-4D97-AF65-F5344CB8AC3E}">
        <p14:creationId xmlns:p14="http://schemas.microsoft.com/office/powerpoint/2010/main" val="4284757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354E5AD-9856-45DA-8EB2-BCE802B2970A}"/>
              </a:ext>
            </a:extLst>
          </p:cNvPr>
          <p:cNvSpPr>
            <a:spLocks noGrp="1" noChangeArrowheads="1"/>
          </p:cNvSpPr>
          <p:nvPr>
            <p:ph type="dt" sz="half" idx="10"/>
          </p:nvPr>
        </p:nvSpPr>
        <p:spPr>
          <a:ln/>
        </p:spPr>
        <p:txBody>
          <a:bodyPr/>
          <a:lstStyle>
            <a:lvl1pPr>
              <a:defRPr/>
            </a:lvl1pPr>
          </a:lstStyle>
          <a:p>
            <a:pPr>
              <a:defRPr/>
            </a:pPr>
            <a:fld id="{4DAB92F1-9EED-40F2-8F25-26386D88C4FE}" type="datetimeFigureOut">
              <a:rPr lang="en-US" altLang="en-US"/>
              <a:pPr>
                <a:defRPr/>
              </a:pPr>
              <a:t>10/18/2022</a:t>
            </a:fld>
            <a:endParaRPr lang="en-US" altLang="en-US"/>
          </a:p>
        </p:txBody>
      </p:sp>
      <p:sp>
        <p:nvSpPr>
          <p:cNvPr id="4" name="Rectangle 6">
            <a:extLst>
              <a:ext uri="{FF2B5EF4-FFF2-40B4-BE49-F238E27FC236}">
                <a16:creationId xmlns:a16="http://schemas.microsoft.com/office/drawing/2014/main" id="{74C7019C-FE5A-4C24-8F09-7BF0F583653A}"/>
              </a:ext>
            </a:extLst>
          </p:cNvPr>
          <p:cNvSpPr>
            <a:spLocks noGrp="1" noChangeArrowheads="1"/>
          </p:cNvSpPr>
          <p:nvPr>
            <p:ph type="sldNum" sz="quarter" idx="11"/>
          </p:nvPr>
        </p:nvSpPr>
        <p:spPr>
          <a:ln/>
        </p:spPr>
        <p:txBody>
          <a:bodyPr/>
          <a:lstStyle>
            <a:lvl1pPr>
              <a:defRPr/>
            </a:lvl1pPr>
          </a:lstStyle>
          <a:p>
            <a:fld id="{ACA0B55F-F87C-466B-8BA2-AA79E9459BB9}" type="slidenum">
              <a:rPr lang="en-US" altLang="en-US"/>
              <a:pPr/>
              <a:t>‹#›</a:t>
            </a:fld>
            <a:endParaRPr lang="en-US" altLang="en-US"/>
          </a:p>
        </p:txBody>
      </p:sp>
    </p:spTree>
    <p:extLst>
      <p:ext uri="{BB962C8B-B14F-4D97-AF65-F5344CB8AC3E}">
        <p14:creationId xmlns:p14="http://schemas.microsoft.com/office/powerpoint/2010/main" val="676591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9E89AD5-BA13-4BA3-86A3-B95EB083431E}"/>
              </a:ext>
            </a:extLst>
          </p:cNvPr>
          <p:cNvSpPr>
            <a:spLocks noGrp="1" noChangeArrowheads="1"/>
          </p:cNvSpPr>
          <p:nvPr>
            <p:ph type="dt" sz="half" idx="10"/>
          </p:nvPr>
        </p:nvSpPr>
        <p:spPr>
          <a:ln/>
        </p:spPr>
        <p:txBody>
          <a:bodyPr/>
          <a:lstStyle>
            <a:lvl1pPr>
              <a:defRPr/>
            </a:lvl1pPr>
          </a:lstStyle>
          <a:p>
            <a:pPr>
              <a:defRPr/>
            </a:pPr>
            <a:fld id="{7F0C9823-F96C-4D21-AB44-9061AFC5C10A}" type="datetimeFigureOut">
              <a:rPr lang="en-US" altLang="en-US"/>
              <a:pPr>
                <a:defRPr/>
              </a:pPr>
              <a:t>10/18/2022</a:t>
            </a:fld>
            <a:endParaRPr lang="en-US" altLang="en-US"/>
          </a:p>
        </p:txBody>
      </p:sp>
      <p:sp>
        <p:nvSpPr>
          <p:cNvPr id="3" name="Rectangle 6">
            <a:extLst>
              <a:ext uri="{FF2B5EF4-FFF2-40B4-BE49-F238E27FC236}">
                <a16:creationId xmlns:a16="http://schemas.microsoft.com/office/drawing/2014/main" id="{22D6C02A-639F-41BD-B273-FC4EC0B3F6DF}"/>
              </a:ext>
            </a:extLst>
          </p:cNvPr>
          <p:cNvSpPr>
            <a:spLocks noGrp="1" noChangeArrowheads="1"/>
          </p:cNvSpPr>
          <p:nvPr>
            <p:ph type="sldNum" sz="quarter" idx="11"/>
          </p:nvPr>
        </p:nvSpPr>
        <p:spPr>
          <a:ln/>
        </p:spPr>
        <p:txBody>
          <a:bodyPr/>
          <a:lstStyle>
            <a:lvl1pPr>
              <a:defRPr/>
            </a:lvl1pPr>
          </a:lstStyle>
          <a:p>
            <a:fld id="{2910EA10-3EC8-4E43-8A54-300D37D51CD0}" type="slidenum">
              <a:rPr lang="en-US" altLang="en-US"/>
              <a:pPr/>
              <a:t>‹#›</a:t>
            </a:fld>
            <a:endParaRPr lang="en-US" altLang="en-US"/>
          </a:p>
        </p:txBody>
      </p:sp>
    </p:spTree>
    <p:extLst>
      <p:ext uri="{BB962C8B-B14F-4D97-AF65-F5344CB8AC3E}">
        <p14:creationId xmlns:p14="http://schemas.microsoft.com/office/powerpoint/2010/main" val="1186132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E072D53-4B6D-44A9-9B22-F4C52F56A48F}"/>
              </a:ext>
            </a:extLst>
          </p:cNvPr>
          <p:cNvSpPr>
            <a:spLocks noGrp="1" noChangeArrowheads="1"/>
          </p:cNvSpPr>
          <p:nvPr>
            <p:ph type="dt" sz="half" idx="10"/>
          </p:nvPr>
        </p:nvSpPr>
        <p:spPr>
          <a:ln/>
        </p:spPr>
        <p:txBody>
          <a:bodyPr/>
          <a:lstStyle>
            <a:lvl1pPr>
              <a:defRPr/>
            </a:lvl1pPr>
          </a:lstStyle>
          <a:p>
            <a:pPr>
              <a:defRPr/>
            </a:pPr>
            <a:fld id="{455061AA-856F-4C90-91E0-B6658EAA9B18}" type="datetimeFigureOut">
              <a:rPr lang="en-US" altLang="en-US"/>
              <a:pPr>
                <a:defRPr/>
              </a:pPr>
              <a:t>10/18/2022</a:t>
            </a:fld>
            <a:endParaRPr lang="en-US" altLang="en-US"/>
          </a:p>
        </p:txBody>
      </p:sp>
      <p:sp>
        <p:nvSpPr>
          <p:cNvPr id="6" name="Rectangle 6">
            <a:extLst>
              <a:ext uri="{FF2B5EF4-FFF2-40B4-BE49-F238E27FC236}">
                <a16:creationId xmlns:a16="http://schemas.microsoft.com/office/drawing/2014/main" id="{5F18E704-B1B7-49A2-8A4F-FCC3DFFD5332}"/>
              </a:ext>
            </a:extLst>
          </p:cNvPr>
          <p:cNvSpPr>
            <a:spLocks noGrp="1" noChangeArrowheads="1"/>
          </p:cNvSpPr>
          <p:nvPr>
            <p:ph type="sldNum" sz="quarter" idx="11"/>
          </p:nvPr>
        </p:nvSpPr>
        <p:spPr>
          <a:ln/>
        </p:spPr>
        <p:txBody>
          <a:bodyPr/>
          <a:lstStyle>
            <a:lvl1pPr>
              <a:defRPr/>
            </a:lvl1pPr>
          </a:lstStyle>
          <a:p>
            <a:fld id="{4DBC5DDD-638A-4584-B772-C7A8D4AE4A18}" type="slidenum">
              <a:rPr lang="en-US" altLang="en-US"/>
              <a:pPr/>
              <a:t>‹#›</a:t>
            </a:fld>
            <a:endParaRPr lang="en-US" altLang="en-US"/>
          </a:p>
        </p:txBody>
      </p:sp>
    </p:spTree>
    <p:extLst>
      <p:ext uri="{BB962C8B-B14F-4D97-AF65-F5344CB8AC3E}">
        <p14:creationId xmlns:p14="http://schemas.microsoft.com/office/powerpoint/2010/main" val="1393714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6F02DEF-28EB-4EF7-92C4-6440F808C573}"/>
              </a:ext>
            </a:extLst>
          </p:cNvPr>
          <p:cNvSpPr>
            <a:spLocks noGrp="1" noChangeArrowheads="1"/>
          </p:cNvSpPr>
          <p:nvPr>
            <p:ph type="dt" sz="half" idx="10"/>
          </p:nvPr>
        </p:nvSpPr>
        <p:spPr>
          <a:ln/>
        </p:spPr>
        <p:txBody>
          <a:bodyPr/>
          <a:lstStyle>
            <a:lvl1pPr>
              <a:defRPr/>
            </a:lvl1pPr>
          </a:lstStyle>
          <a:p>
            <a:pPr>
              <a:defRPr/>
            </a:pPr>
            <a:fld id="{1BDE02E3-3F55-4E46-918C-AA21DB844F5D}" type="datetimeFigureOut">
              <a:rPr lang="en-US" altLang="en-US"/>
              <a:pPr>
                <a:defRPr/>
              </a:pPr>
              <a:t>10/18/2022</a:t>
            </a:fld>
            <a:endParaRPr lang="en-US" altLang="en-US"/>
          </a:p>
        </p:txBody>
      </p:sp>
      <p:sp>
        <p:nvSpPr>
          <p:cNvPr id="6" name="Rectangle 6">
            <a:extLst>
              <a:ext uri="{FF2B5EF4-FFF2-40B4-BE49-F238E27FC236}">
                <a16:creationId xmlns:a16="http://schemas.microsoft.com/office/drawing/2014/main" id="{7E70D8F6-9377-4022-A1CF-650ECEC27B7C}"/>
              </a:ext>
            </a:extLst>
          </p:cNvPr>
          <p:cNvSpPr>
            <a:spLocks noGrp="1" noChangeArrowheads="1"/>
          </p:cNvSpPr>
          <p:nvPr>
            <p:ph type="sldNum" sz="quarter" idx="11"/>
          </p:nvPr>
        </p:nvSpPr>
        <p:spPr>
          <a:ln/>
        </p:spPr>
        <p:txBody>
          <a:bodyPr/>
          <a:lstStyle>
            <a:lvl1pPr>
              <a:defRPr/>
            </a:lvl1pPr>
          </a:lstStyle>
          <a:p>
            <a:fld id="{F84CC7E7-D917-4E7E-88A4-C7650A80FA62}" type="slidenum">
              <a:rPr lang="en-US" altLang="en-US"/>
              <a:pPr/>
              <a:t>‹#›</a:t>
            </a:fld>
            <a:endParaRPr lang="en-US" altLang="en-US"/>
          </a:p>
        </p:txBody>
      </p:sp>
    </p:spTree>
    <p:extLst>
      <p:ext uri="{BB962C8B-B14F-4D97-AF65-F5344CB8AC3E}">
        <p14:creationId xmlns:p14="http://schemas.microsoft.com/office/powerpoint/2010/main" val="45557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a:extLst>
              <a:ext uri="{FF2B5EF4-FFF2-40B4-BE49-F238E27FC236}">
                <a16:creationId xmlns:a16="http://schemas.microsoft.com/office/drawing/2014/main" id="{9EEDF279-ACD0-4E58-8F82-A3B78CD9FC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t="26190" b="52380"/>
          <a:stretch>
            <a:fillRect/>
          </a:stretch>
        </p:blipFill>
        <p:spPr bwMode="gray">
          <a:xfrm>
            <a:off x="0" y="0"/>
            <a:ext cx="9145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1">
            <a:extLst>
              <a:ext uri="{FF2B5EF4-FFF2-40B4-BE49-F238E27FC236}">
                <a16:creationId xmlns:a16="http://schemas.microsoft.com/office/drawing/2014/main" id="{8F5F3044-7099-4F38-8051-96179C699974}"/>
              </a:ext>
            </a:extLst>
          </p:cNvPr>
          <p:cNvSpPr>
            <a:spLocks noChangeArrowheads="1"/>
          </p:cNvSpPr>
          <p:nvPr/>
        </p:nvSpPr>
        <p:spPr bwMode="gray">
          <a:xfrm>
            <a:off x="0" y="684213"/>
            <a:ext cx="9144000" cy="109537"/>
          </a:xfrm>
          <a:prstGeom prst="rect">
            <a:avLst/>
          </a:prstGeom>
          <a:solidFill>
            <a:schemeClr val="accent1"/>
          </a:solidFill>
          <a:ln w="9525">
            <a:no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p>
        </p:txBody>
      </p:sp>
      <p:sp>
        <p:nvSpPr>
          <p:cNvPr id="1028" name="Rectangle 3">
            <a:extLst>
              <a:ext uri="{FF2B5EF4-FFF2-40B4-BE49-F238E27FC236}">
                <a16:creationId xmlns:a16="http://schemas.microsoft.com/office/drawing/2014/main" id="{7288B1E6-32F0-44E3-A2B4-4775A1C6C381}"/>
              </a:ext>
            </a:extLst>
          </p:cNvPr>
          <p:cNvSpPr>
            <a:spLocks noGrp="1" noChangeArrowheads="1"/>
          </p:cNvSpPr>
          <p:nvPr>
            <p:ph type="body" idx="1"/>
          </p:nvPr>
        </p:nvSpPr>
        <p:spPr bwMode="auto">
          <a:xfrm>
            <a:off x="457200" y="1676400"/>
            <a:ext cx="8229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A58DDC5E-C6B5-45E2-BFA4-54B2373FBE5B}"/>
              </a:ext>
            </a:extLst>
          </p:cNvPr>
          <p:cNvSpPr>
            <a:spLocks noGrp="1" noChangeArrowheads="1"/>
          </p:cNvSpPr>
          <p:nvPr>
            <p:ph type="dt" sz="half" idx="2"/>
          </p:nvPr>
        </p:nvSpPr>
        <p:spPr bwMode="auto">
          <a:xfrm>
            <a:off x="5257800" y="6426200"/>
            <a:ext cx="1371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eaLnBrk="1" hangingPunct="1">
              <a:defRPr sz="800">
                <a:latin typeface="Arial" charset="0"/>
                <a:cs typeface="Arial" charset="0"/>
              </a:defRPr>
            </a:lvl1pPr>
          </a:lstStyle>
          <a:p>
            <a:pPr>
              <a:defRPr/>
            </a:pPr>
            <a:fld id="{FCDC389F-0C5A-479E-AEB2-F8F527EE259B}" type="datetimeFigureOut">
              <a:rPr lang="en-US" altLang="en-US"/>
              <a:pPr>
                <a:defRPr/>
              </a:pPr>
              <a:t>10/18/2022</a:t>
            </a:fld>
            <a:endParaRPr lang="en-US" altLang="en-US"/>
          </a:p>
        </p:txBody>
      </p:sp>
      <p:sp>
        <p:nvSpPr>
          <p:cNvPr id="1030" name="Rectangle 6">
            <a:extLst>
              <a:ext uri="{FF2B5EF4-FFF2-40B4-BE49-F238E27FC236}">
                <a16:creationId xmlns:a16="http://schemas.microsoft.com/office/drawing/2014/main" id="{F2E63B3B-F55B-40F8-83EF-9E759D7CEE81}"/>
              </a:ext>
            </a:extLst>
          </p:cNvPr>
          <p:cNvSpPr>
            <a:spLocks noGrp="1" noChangeArrowheads="1"/>
          </p:cNvSpPr>
          <p:nvPr>
            <p:ph type="sldNum" sz="quarter" idx="4"/>
          </p:nvPr>
        </p:nvSpPr>
        <p:spPr bwMode="auto">
          <a:xfrm>
            <a:off x="457200" y="6426200"/>
            <a:ext cx="228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800"/>
            </a:lvl1pPr>
          </a:lstStyle>
          <a:p>
            <a:fld id="{C6F01CFA-AFDE-4C27-83BC-61D417F87BF8}" type="slidenum">
              <a:rPr lang="en-US" altLang="en-US"/>
              <a:pPr/>
              <a:t>‹#›</a:t>
            </a:fld>
            <a:endParaRPr lang="en-US" altLang="en-US"/>
          </a:p>
        </p:txBody>
      </p:sp>
      <p:sp>
        <p:nvSpPr>
          <p:cNvPr id="1031" name="Rectangle 2">
            <a:extLst>
              <a:ext uri="{FF2B5EF4-FFF2-40B4-BE49-F238E27FC236}">
                <a16:creationId xmlns:a16="http://schemas.microsoft.com/office/drawing/2014/main" id="{4AB91F71-0101-430E-AABB-9B7A952C2A01}"/>
              </a:ext>
            </a:extLst>
          </p:cNvPr>
          <p:cNvSpPr>
            <a:spLocks noGrp="1" noChangeArrowheads="1"/>
          </p:cNvSpPr>
          <p:nvPr>
            <p:ph type="title"/>
          </p:nvPr>
        </p:nvSpPr>
        <p:spPr bwMode="gray">
          <a:xfrm>
            <a:off x="457200" y="912813"/>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32" name="Rectangle 18">
            <a:extLst>
              <a:ext uri="{FF2B5EF4-FFF2-40B4-BE49-F238E27FC236}">
                <a16:creationId xmlns:a16="http://schemas.microsoft.com/office/drawing/2014/main" id="{55EC93CD-547B-4CC0-B96E-205D171A1875}"/>
              </a:ext>
            </a:extLst>
          </p:cNvPr>
          <p:cNvSpPr>
            <a:spLocks noChangeArrowheads="1"/>
          </p:cNvSpPr>
          <p:nvPr/>
        </p:nvSpPr>
        <p:spPr bwMode="gray">
          <a:xfrm>
            <a:off x="0" y="6721475"/>
            <a:ext cx="9144000" cy="136525"/>
          </a:xfrm>
          <a:prstGeom prst="rect">
            <a:avLst/>
          </a:prstGeom>
          <a:solidFill>
            <a:schemeClr val="accent1"/>
          </a:solidFill>
          <a:ln w="9525">
            <a:no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p>
        </p:txBody>
      </p:sp>
      <p:pic>
        <p:nvPicPr>
          <p:cNvPr id="1033" name="Picture 29" descr="CL_Logo_RGB_PNG">
            <a:extLst>
              <a:ext uri="{FF2B5EF4-FFF2-40B4-BE49-F238E27FC236}">
                <a16:creationId xmlns:a16="http://schemas.microsoft.com/office/drawing/2014/main" id="{C2E76049-E032-48C3-909A-D8004A360761}"/>
              </a:ext>
            </a:extLst>
          </p:cNvPr>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89800" y="6035675"/>
            <a:ext cx="15446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1"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Lst>
  <p:txStyles>
    <p:title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mn-cs"/>
        </a:defRPr>
      </a:lvl1pPr>
      <a:lvl2pPr marL="228600" indent="-227013" algn="l" rtl="0" eaLnBrk="0" fontAlgn="base" hangingPunct="0">
        <a:lnSpc>
          <a:spcPts val="2200"/>
        </a:lnSpc>
        <a:spcBef>
          <a:spcPct val="50000"/>
        </a:spcBef>
        <a:spcAft>
          <a:spcPct val="0"/>
        </a:spcAft>
        <a:buClr>
          <a:schemeClr val="hlink"/>
        </a:buClr>
        <a:buFont typeface="Wingdings" panose="05000000000000000000" pitchFamily="2" charset="2"/>
        <a:buChar char="§"/>
        <a:defRPr>
          <a:solidFill>
            <a:schemeClr val="tx1"/>
          </a:solidFill>
          <a:latin typeface="+mn-lt"/>
        </a:defRPr>
      </a:lvl2pPr>
      <a:lvl3pPr marL="449263" indent="-219075" algn="l" rtl="0" eaLnBrk="0" fontAlgn="base" hangingPunct="0">
        <a:lnSpc>
          <a:spcPts val="1800"/>
        </a:lnSpc>
        <a:spcBef>
          <a:spcPct val="50000"/>
        </a:spcBef>
        <a:spcAft>
          <a:spcPct val="0"/>
        </a:spcAft>
        <a:buClr>
          <a:schemeClr val="hlink"/>
        </a:buClr>
        <a:buChar char="–"/>
        <a:defRPr sz="1600">
          <a:solidFill>
            <a:schemeClr val="tx1"/>
          </a:solidFill>
          <a:latin typeface="+mn-lt"/>
        </a:defRPr>
      </a:lvl3pPr>
      <a:lvl4pPr marL="682625" indent="-231775" algn="l" rtl="0" eaLnBrk="0" fontAlgn="base" hangingPunct="0">
        <a:lnSpc>
          <a:spcPts val="1800"/>
        </a:lnSpc>
        <a:spcBef>
          <a:spcPct val="50000"/>
        </a:spcBef>
        <a:spcAft>
          <a:spcPct val="0"/>
        </a:spcAft>
        <a:buClr>
          <a:schemeClr val="hlink"/>
        </a:buClr>
        <a:buChar char="–"/>
        <a:defRPr sz="1600">
          <a:solidFill>
            <a:schemeClr val="tx1"/>
          </a:solidFill>
          <a:latin typeface="+mn-lt"/>
        </a:defRPr>
      </a:lvl4pPr>
      <a:lvl5pPr marL="915988" indent="-231775" algn="l" rtl="0" eaLnBrk="0" fontAlgn="base" hangingPunct="0">
        <a:lnSpc>
          <a:spcPts val="1600"/>
        </a:lnSpc>
        <a:spcBef>
          <a:spcPct val="50000"/>
        </a:spcBef>
        <a:spcAft>
          <a:spcPct val="0"/>
        </a:spcAft>
        <a:buClr>
          <a:schemeClr val="hlink"/>
        </a:buClr>
        <a:buChar char="–"/>
        <a:defRPr sz="1400">
          <a:solidFill>
            <a:schemeClr val="tx1"/>
          </a:solidFill>
          <a:latin typeface="+mn-lt"/>
        </a:defRPr>
      </a:lvl5pPr>
      <a:lvl6pPr marL="13731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6pPr>
      <a:lvl7pPr marL="18303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7pPr>
      <a:lvl8pPr marL="22875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8pPr>
      <a:lvl9pPr marL="27447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42CA2AFD-3D15-4B6A-83B9-B023F200C74E}"/>
              </a:ext>
            </a:extLst>
          </p:cNvPr>
          <p:cNvSpPr>
            <a:spLocks noGrp="1"/>
          </p:cNvSpPr>
          <p:nvPr>
            <p:ph type="ctrTitle"/>
          </p:nvPr>
        </p:nvSpPr>
        <p:spPr>
          <a:xfrm>
            <a:off x="152400" y="1981200"/>
            <a:ext cx="8991600" cy="860425"/>
          </a:xfrm>
        </p:spPr>
        <p:txBody>
          <a:bodyPr/>
          <a:lstStyle/>
          <a:p>
            <a:pPr eaLnBrk="1" hangingPunct="1"/>
            <a:r>
              <a:rPr lang="en-US" altLang="en-US" b="1">
                <a:cs typeface="Arial" panose="020B0604020202020204" pitchFamily="34" charset="0"/>
              </a:rPr>
              <a:t>Chapter 7: </a:t>
            </a:r>
            <a:br>
              <a:rPr lang="en-US" altLang="en-US" b="1">
                <a:cs typeface="Arial" panose="020B0604020202020204" pitchFamily="34" charset="0"/>
              </a:rPr>
            </a:br>
            <a:r>
              <a:rPr lang="en-US" altLang="en-US" b="1">
                <a:cs typeface="Arial" panose="020B0604020202020204" pitchFamily="34" charset="0"/>
              </a:rPr>
              <a:t>Reactions in aqueous solutions </a:t>
            </a:r>
          </a:p>
        </p:txBody>
      </p:sp>
      <p:pic>
        <p:nvPicPr>
          <p:cNvPr id="5123" name="Picture 3">
            <a:extLst>
              <a:ext uri="{FF2B5EF4-FFF2-40B4-BE49-F238E27FC236}">
                <a16:creationId xmlns:a16="http://schemas.microsoft.com/office/drawing/2014/main" id="{89D4EB26-7409-47F8-812B-9CF02F559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717"/>
          <a:stretch>
            <a:fillRect/>
          </a:stretch>
        </p:blipFill>
        <p:spPr bwMode="auto">
          <a:xfrm>
            <a:off x="0" y="4140200"/>
            <a:ext cx="5308600" cy="249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DD3CB0CC-36B7-4204-AD1B-5378919DF39F}"/>
              </a:ext>
            </a:extLst>
          </p:cNvPr>
          <p:cNvSpPr>
            <a:spLocks noGrp="1"/>
          </p:cNvSpPr>
          <p:nvPr>
            <p:ph type="title"/>
          </p:nvPr>
        </p:nvSpPr>
        <p:spPr>
          <a:xfrm>
            <a:off x="457200" y="12700"/>
            <a:ext cx="8229600" cy="685800"/>
          </a:xfrm>
        </p:spPr>
        <p:txBody>
          <a:bodyPr/>
          <a:lstStyle/>
          <a:p>
            <a:pPr eaLnBrk="1" hangingPunct="1"/>
            <a:r>
              <a:rPr lang="en-AU" altLang="en-US" sz="3200" b="1">
                <a:solidFill>
                  <a:schemeClr val="bg1"/>
                </a:solidFill>
                <a:cs typeface="Arial" panose="020B0604020202020204" pitchFamily="34" charset="0"/>
              </a:rPr>
              <a:t>Molarity</a:t>
            </a:r>
          </a:p>
        </p:txBody>
      </p:sp>
      <p:sp>
        <p:nvSpPr>
          <p:cNvPr id="16387" name="Content Placeholder 2">
            <a:extLst>
              <a:ext uri="{FF2B5EF4-FFF2-40B4-BE49-F238E27FC236}">
                <a16:creationId xmlns:a16="http://schemas.microsoft.com/office/drawing/2014/main" id="{999D4216-6AA6-4C60-BC24-133521C334CA}"/>
              </a:ext>
            </a:extLst>
          </p:cNvPr>
          <p:cNvSpPr>
            <a:spLocks noGrp="1"/>
          </p:cNvSpPr>
          <p:nvPr>
            <p:ph idx="1"/>
          </p:nvPr>
        </p:nvSpPr>
        <p:spPr>
          <a:xfrm>
            <a:off x="381000" y="990600"/>
            <a:ext cx="8229600" cy="4114800"/>
          </a:xfrm>
        </p:spPr>
        <p:txBody>
          <a:bodyPr/>
          <a:lstStyle/>
          <a:p>
            <a:pPr marL="0" indent="0">
              <a:lnSpc>
                <a:spcPct val="100000"/>
              </a:lnSpc>
              <a:spcBef>
                <a:spcPts val="1200"/>
              </a:spcBef>
              <a:defRPr/>
            </a:pPr>
            <a:r>
              <a:rPr lang="en-AU" altLang="en-US" sz="2800" dirty="0">
                <a:solidFill>
                  <a:schemeClr val="accent2"/>
                </a:solidFill>
              </a:rPr>
              <a:t>The measure of concentration in terms of moles is called molarity. </a:t>
            </a:r>
          </a:p>
          <a:p>
            <a:pPr marL="0" indent="0">
              <a:lnSpc>
                <a:spcPct val="100000"/>
              </a:lnSpc>
              <a:spcBef>
                <a:spcPts val="1200"/>
              </a:spcBef>
              <a:defRPr/>
            </a:pPr>
            <a:r>
              <a:rPr lang="en-AU" altLang="en-US" sz="2800" dirty="0">
                <a:solidFill>
                  <a:schemeClr val="accent2"/>
                </a:solidFill>
              </a:rPr>
              <a:t>The molarity of a solution is defined as the number of moles of solute per litre of solution.</a:t>
            </a:r>
          </a:p>
          <a:p>
            <a:pPr algn="ctr">
              <a:lnSpc>
                <a:spcPct val="100000"/>
              </a:lnSpc>
              <a:spcBef>
                <a:spcPts val="1200"/>
              </a:spcBef>
              <a:defRPr/>
            </a:pPr>
            <a:endParaRPr lang="en-AU" altLang="en-US" sz="2800" dirty="0">
              <a:solidFill>
                <a:schemeClr val="accent2"/>
              </a:solidFill>
            </a:endParaRPr>
          </a:p>
          <a:p>
            <a:pPr algn="ctr">
              <a:lnSpc>
                <a:spcPct val="100000"/>
              </a:lnSpc>
              <a:spcBef>
                <a:spcPts val="1200"/>
              </a:spcBef>
              <a:defRPr/>
            </a:pPr>
            <a:r>
              <a:rPr lang="en-AU" altLang="en-US" sz="2800" i="1" dirty="0">
                <a:solidFill>
                  <a:schemeClr val="accent2"/>
                </a:solidFill>
              </a:rPr>
              <a:t>c</a:t>
            </a:r>
            <a:r>
              <a:rPr lang="en-AU" altLang="en-US" sz="2800" dirty="0">
                <a:solidFill>
                  <a:schemeClr val="accent2"/>
                </a:solidFill>
              </a:rPr>
              <a:t> =  </a:t>
            </a:r>
            <a:r>
              <a:rPr lang="en-AU" altLang="en-US" sz="2800" i="1" dirty="0">
                <a:solidFill>
                  <a:schemeClr val="accent2"/>
                </a:solidFill>
              </a:rPr>
              <a:t>n</a:t>
            </a:r>
            <a:r>
              <a:rPr lang="en-AU" altLang="en-US" sz="2800" dirty="0">
                <a:solidFill>
                  <a:schemeClr val="accent2"/>
                </a:solidFill>
              </a:rPr>
              <a:t>/</a:t>
            </a:r>
            <a:r>
              <a:rPr lang="en-AU" altLang="en-US" sz="2800" i="1" dirty="0">
                <a:solidFill>
                  <a:schemeClr val="accent2"/>
                </a:solidFill>
              </a:rPr>
              <a:t>V</a:t>
            </a:r>
          </a:p>
          <a:p>
            <a:pPr algn="ctr">
              <a:lnSpc>
                <a:spcPct val="100000"/>
              </a:lnSpc>
              <a:spcBef>
                <a:spcPts val="1200"/>
              </a:spcBef>
              <a:defRPr/>
            </a:pPr>
            <a:endParaRPr lang="en-AU" altLang="en-US" sz="2800" dirty="0">
              <a:solidFill>
                <a:schemeClr val="accent2"/>
              </a:solidFill>
            </a:endParaRPr>
          </a:p>
          <a:p>
            <a:pPr>
              <a:lnSpc>
                <a:spcPct val="100000"/>
              </a:lnSpc>
              <a:spcBef>
                <a:spcPts val="1200"/>
              </a:spcBef>
              <a:defRPr/>
            </a:pPr>
            <a:r>
              <a:rPr lang="en-AU" altLang="en-US" sz="2800" dirty="0">
                <a:solidFill>
                  <a:schemeClr val="accent2"/>
                </a:solidFill>
              </a:rPr>
              <a:t>Concentration (</a:t>
            </a:r>
            <a:r>
              <a:rPr lang="en-AU" altLang="en-US" sz="2800" dirty="0" err="1">
                <a:solidFill>
                  <a:schemeClr val="accent2"/>
                </a:solidFill>
              </a:rPr>
              <a:t>mol</a:t>
            </a:r>
            <a:r>
              <a:rPr lang="en-AU" altLang="en-US" sz="2800" dirty="0">
                <a:solidFill>
                  <a:schemeClr val="accent2"/>
                </a:solidFill>
              </a:rPr>
              <a:t> L</a:t>
            </a:r>
            <a:r>
              <a:rPr lang="en-AU" altLang="en-US" sz="2800" baseline="30000" dirty="0">
                <a:solidFill>
                  <a:schemeClr val="accent2"/>
                </a:solidFill>
              </a:rPr>
              <a:t>-1</a:t>
            </a:r>
            <a:r>
              <a:rPr lang="en-AU" altLang="en-US" sz="2800" dirty="0">
                <a:solidFill>
                  <a:schemeClr val="accent2"/>
                </a:solidFill>
              </a:rPr>
              <a:t>) </a:t>
            </a:r>
          </a:p>
          <a:p>
            <a:pPr algn="ctr">
              <a:lnSpc>
                <a:spcPct val="100000"/>
              </a:lnSpc>
              <a:spcBef>
                <a:spcPts val="1200"/>
              </a:spcBef>
              <a:defRPr/>
            </a:pPr>
            <a:r>
              <a:rPr lang="en-AU" altLang="en-US" sz="2800" dirty="0">
                <a:solidFill>
                  <a:schemeClr val="accent2"/>
                </a:solidFill>
              </a:rPr>
              <a:t>	= </a:t>
            </a:r>
            <a:r>
              <a:rPr lang="en-AU" altLang="en-US" sz="2800" u="sng" dirty="0">
                <a:solidFill>
                  <a:schemeClr val="accent2"/>
                </a:solidFill>
              </a:rPr>
              <a:t>number of moles of solute (</a:t>
            </a:r>
            <a:r>
              <a:rPr lang="en-AU" altLang="en-US" sz="2800" u="sng" dirty="0" err="1">
                <a:solidFill>
                  <a:schemeClr val="accent2"/>
                </a:solidFill>
              </a:rPr>
              <a:t>mol</a:t>
            </a:r>
            <a:r>
              <a:rPr lang="en-AU" altLang="en-US" sz="2800" u="sng" dirty="0">
                <a:solidFill>
                  <a:schemeClr val="accent2"/>
                </a:solidFill>
              </a:rPr>
              <a:t>)</a:t>
            </a:r>
          </a:p>
          <a:p>
            <a:pPr>
              <a:lnSpc>
                <a:spcPct val="100000"/>
              </a:lnSpc>
              <a:spcBef>
                <a:spcPts val="1200"/>
              </a:spcBef>
              <a:defRPr/>
            </a:pPr>
            <a:r>
              <a:rPr lang="en-AU" altLang="en-US" sz="2800" dirty="0">
                <a:solidFill>
                  <a:schemeClr val="accent2"/>
                </a:solidFill>
              </a:rPr>
              <a:t>			   volume of solution (L)</a:t>
            </a:r>
          </a:p>
          <a:p>
            <a:pPr>
              <a:defRPr/>
            </a:pPr>
            <a:r>
              <a:rPr lang="en-AU" altLang="en-US" sz="2800" dirty="0">
                <a:solidFill>
                  <a:schemeClr val="accent2"/>
                </a:solidFill>
              </a:rPr>
              <a:t>				</a:t>
            </a:r>
          </a:p>
          <a:p>
            <a:pPr>
              <a:defRPr/>
            </a:pPr>
            <a:r>
              <a:rPr lang="en-AU" altLang="en-US" sz="2800" dirty="0">
                <a:solidFill>
                  <a:schemeClr val="accent2"/>
                </a:solidFill>
              </a:rPr>
              <a:t>																			</a:t>
            </a:r>
          </a:p>
        </p:txBody>
      </p:sp>
      <p:sp>
        <p:nvSpPr>
          <p:cNvPr id="2" name="Rectangle 1">
            <a:extLst>
              <a:ext uri="{FF2B5EF4-FFF2-40B4-BE49-F238E27FC236}">
                <a16:creationId xmlns:a16="http://schemas.microsoft.com/office/drawing/2014/main" id="{2C862B0B-954F-4FA9-B851-CA8FEAA2D746}"/>
              </a:ext>
            </a:extLst>
          </p:cNvPr>
          <p:cNvSpPr/>
          <p:nvPr/>
        </p:nvSpPr>
        <p:spPr bwMode="auto">
          <a:xfrm>
            <a:off x="3200400" y="3200400"/>
            <a:ext cx="2590800" cy="1143000"/>
          </a:xfrm>
          <a:prstGeom prst="rect">
            <a:avLst/>
          </a:prstGeom>
          <a:noFill/>
          <a:ln w="19050" cap="flat" cmpd="sng" algn="ctr">
            <a:solidFill>
              <a:schemeClr val="accent1">
                <a:lumMod val="50000"/>
                <a:lumOff val="50000"/>
              </a:schemeClr>
            </a:solidFill>
            <a:prstDash val="solid"/>
            <a:round/>
            <a:headEnd type="none" w="med" len="med"/>
            <a:tailEnd type="none" w="med" len="med"/>
          </a:ln>
          <a:effectLst/>
        </p:spPr>
        <p:txBody>
          <a:bodyPr/>
          <a:lstStyle/>
          <a:p>
            <a:pPr algn="ctr">
              <a:defRPr/>
            </a:pPr>
            <a:endParaRPr lang="en-AU">
              <a:latin typeface="Arial" charset="0"/>
              <a:cs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a:extLst>
              <a:ext uri="{FF2B5EF4-FFF2-40B4-BE49-F238E27FC236}">
                <a16:creationId xmlns:a16="http://schemas.microsoft.com/office/drawing/2014/main" id="{2EE3C887-A659-4F4D-A566-F96D2D227F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54392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a:extLst>
              <a:ext uri="{FF2B5EF4-FFF2-40B4-BE49-F238E27FC236}">
                <a16:creationId xmlns:a16="http://schemas.microsoft.com/office/drawing/2014/main" id="{A282B22D-79E6-468A-8D2F-5792A70FE44C}"/>
              </a:ext>
            </a:extLst>
          </p:cNvPr>
          <p:cNvPicPr>
            <a:picLocks noChangeAspect="1"/>
          </p:cNvPicPr>
          <p:nvPr/>
        </p:nvPicPr>
        <p:blipFill>
          <a:blip r:embed="rId3">
            <a:extLst>
              <a:ext uri="{28A0092B-C50C-407E-A947-70E740481C1C}">
                <a14:useLocalDpi xmlns:a14="http://schemas.microsoft.com/office/drawing/2010/main" val="0"/>
              </a:ext>
            </a:extLst>
          </a:blip>
          <a:srcRect l="7289" r="1199" b="5009"/>
          <a:stretch>
            <a:fillRect/>
          </a:stretch>
        </p:blipFill>
        <p:spPr bwMode="auto">
          <a:xfrm>
            <a:off x="6278563" y="1219200"/>
            <a:ext cx="286543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itle 1">
            <a:extLst>
              <a:ext uri="{FF2B5EF4-FFF2-40B4-BE49-F238E27FC236}">
                <a16:creationId xmlns:a16="http://schemas.microsoft.com/office/drawing/2014/main" id="{62143808-53A2-4696-8A2D-8C60E5094D45}"/>
              </a:ext>
            </a:extLst>
          </p:cNvPr>
          <p:cNvSpPr>
            <a:spLocks noGrp="1"/>
          </p:cNvSpPr>
          <p:nvPr>
            <p:ph type="title"/>
          </p:nvPr>
        </p:nvSpPr>
        <p:spPr>
          <a:xfrm>
            <a:off x="457200" y="0"/>
            <a:ext cx="8229600" cy="685800"/>
          </a:xfrm>
        </p:spPr>
        <p:txBody>
          <a:bodyPr/>
          <a:lstStyle/>
          <a:p>
            <a:pPr eaLnBrk="1" hangingPunct="1"/>
            <a:r>
              <a:rPr lang="en-AU" altLang="en-US" sz="2800" b="1">
                <a:solidFill>
                  <a:schemeClr val="bg1"/>
                </a:solidFill>
                <a:cs typeface="Arial" panose="020B0604020202020204" pitchFamily="34" charset="0"/>
              </a:rPr>
              <a:t>Laboratory preparation of a solution</a:t>
            </a:r>
          </a:p>
        </p:txBody>
      </p:sp>
      <p:sp>
        <p:nvSpPr>
          <p:cNvPr id="18436" name="Content Placeholder 2">
            <a:extLst>
              <a:ext uri="{FF2B5EF4-FFF2-40B4-BE49-F238E27FC236}">
                <a16:creationId xmlns:a16="http://schemas.microsoft.com/office/drawing/2014/main" id="{B73075A3-8173-45FD-A380-BF00A8EBFE5F}"/>
              </a:ext>
            </a:extLst>
          </p:cNvPr>
          <p:cNvSpPr>
            <a:spLocks noGrp="1"/>
          </p:cNvSpPr>
          <p:nvPr>
            <p:ph idx="1"/>
          </p:nvPr>
        </p:nvSpPr>
        <p:spPr>
          <a:xfrm>
            <a:off x="381000" y="838200"/>
            <a:ext cx="6248400" cy="4114800"/>
          </a:xfrm>
        </p:spPr>
        <p:txBody>
          <a:bodyPr/>
          <a:lstStyle/>
          <a:p>
            <a:pPr marL="514350" indent="-514350">
              <a:lnSpc>
                <a:spcPct val="100000"/>
              </a:lnSpc>
              <a:spcBef>
                <a:spcPts val="1200"/>
              </a:spcBef>
              <a:buFontTx/>
              <a:buAutoNum type="arabicPeriod"/>
            </a:pPr>
            <a:r>
              <a:rPr lang="en-AU" altLang="en-US" sz="2800">
                <a:solidFill>
                  <a:schemeClr val="accent2"/>
                </a:solidFill>
              </a:rPr>
              <a:t>Weigh the solute and transferred to a volumetric flask. </a:t>
            </a:r>
          </a:p>
          <a:p>
            <a:pPr marL="514350" indent="-514350">
              <a:lnSpc>
                <a:spcPct val="100000"/>
              </a:lnSpc>
              <a:spcBef>
                <a:spcPts val="1200"/>
              </a:spcBef>
              <a:buFontTx/>
              <a:buAutoNum type="arabicPeriod"/>
            </a:pPr>
            <a:r>
              <a:rPr lang="en-AU" altLang="en-US" sz="2800">
                <a:solidFill>
                  <a:schemeClr val="accent2"/>
                </a:solidFill>
              </a:rPr>
              <a:t>Rinse the solute’s beaker with distilled water and transfer to the volumetric flask.</a:t>
            </a:r>
          </a:p>
          <a:p>
            <a:pPr marL="514350" indent="-514350">
              <a:lnSpc>
                <a:spcPct val="100000"/>
              </a:lnSpc>
              <a:spcBef>
                <a:spcPts val="1200"/>
              </a:spcBef>
              <a:buFontTx/>
              <a:buAutoNum type="arabicPeriod"/>
            </a:pPr>
            <a:r>
              <a:rPr lang="en-AU" altLang="en-US" sz="2800">
                <a:solidFill>
                  <a:schemeClr val="accent2"/>
                </a:solidFill>
              </a:rPr>
              <a:t>Dissolve the solute with distilled water and then make up to the calibration mark.</a:t>
            </a:r>
          </a:p>
          <a:p>
            <a:pPr marL="514350" indent="-514350">
              <a:lnSpc>
                <a:spcPct val="100000"/>
              </a:lnSpc>
              <a:spcBef>
                <a:spcPts val="1200"/>
              </a:spcBef>
              <a:buFontTx/>
              <a:buAutoNum type="arabicPeriod"/>
            </a:pPr>
            <a:r>
              <a:rPr lang="en-AU" altLang="en-US" sz="2800">
                <a:solidFill>
                  <a:schemeClr val="accent2"/>
                </a:solidFill>
              </a:rPr>
              <a:t>The stopper is placed in the flask, which is inverted several times to ensure through mixing of the solution.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41F38B16-98D2-49E6-909C-9D038E61CD3B}"/>
              </a:ext>
            </a:extLst>
          </p:cNvPr>
          <p:cNvSpPr>
            <a:spLocks noGrp="1"/>
          </p:cNvSpPr>
          <p:nvPr>
            <p:ph idx="1"/>
          </p:nvPr>
        </p:nvSpPr>
        <p:spPr>
          <a:xfrm>
            <a:off x="481013" y="914400"/>
            <a:ext cx="8229600" cy="5334000"/>
          </a:xfrm>
        </p:spPr>
        <p:txBody>
          <a:bodyPr/>
          <a:lstStyle/>
          <a:p>
            <a:pPr>
              <a:lnSpc>
                <a:spcPct val="100000"/>
              </a:lnSpc>
              <a:spcBef>
                <a:spcPts val="1200"/>
              </a:spcBef>
              <a:defRPr/>
            </a:pPr>
            <a:r>
              <a:rPr lang="en-AU" altLang="en-US" sz="2800" i="1" dirty="0">
                <a:solidFill>
                  <a:schemeClr val="accent2"/>
                </a:solidFill>
              </a:rPr>
              <a:t>the process of adding water to a solution to make it less concentrated </a:t>
            </a:r>
          </a:p>
          <a:p>
            <a:pPr>
              <a:lnSpc>
                <a:spcPct val="100000"/>
              </a:lnSpc>
              <a:spcBef>
                <a:spcPts val="1200"/>
              </a:spcBef>
              <a:defRPr/>
            </a:pPr>
            <a:endParaRPr lang="en-AU" altLang="en-US" sz="2800" i="1" dirty="0">
              <a:solidFill>
                <a:schemeClr val="accent2"/>
              </a:solidFill>
            </a:endParaRPr>
          </a:p>
          <a:p>
            <a:pPr>
              <a:lnSpc>
                <a:spcPct val="100000"/>
              </a:lnSpc>
              <a:spcBef>
                <a:spcPts val="1200"/>
              </a:spcBef>
              <a:defRPr/>
            </a:pPr>
            <a:endParaRPr lang="en-AU" altLang="en-US" sz="2800" i="1" dirty="0">
              <a:solidFill>
                <a:schemeClr val="accent2"/>
              </a:solidFill>
            </a:endParaRPr>
          </a:p>
          <a:p>
            <a:pPr>
              <a:lnSpc>
                <a:spcPct val="100000"/>
              </a:lnSpc>
              <a:spcBef>
                <a:spcPts val="1200"/>
              </a:spcBef>
              <a:defRPr/>
            </a:pPr>
            <a:r>
              <a:rPr lang="en-AU" altLang="en-US" sz="2800" dirty="0">
                <a:solidFill>
                  <a:schemeClr val="accent2"/>
                </a:solidFill>
              </a:rPr>
              <a:t>Dilution procedure:</a:t>
            </a:r>
          </a:p>
          <a:p>
            <a:pPr marL="514350" indent="-514350">
              <a:lnSpc>
                <a:spcPct val="100000"/>
              </a:lnSpc>
              <a:spcBef>
                <a:spcPts val="1200"/>
              </a:spcBef>
              <a:buFont typeface="+mj-lt"/>
              <a:buAutoNum type="arabicPeriod"/>
              <a:defRPr/>
            </a:pPr>
            <a:r>
              <a:rPr lang="en-AU" altLang="en-US" sz="2800" dirty="0">
                <a:solidFill>
                  <a:schemeClr val="accent2"/>
                </a:solidFill>
              </a:rPr>
              <a:t>Use a pipette to measure a definite volume of a solution of known concentration.</a:t>
            </a:r>
          </a:p>
          <a:p>
            <a:pPr marL="514350" indent="-514350">
              <a:lnSpc>
                <a:spcPct val="100000"/>
              </a:lnSpc>
              <a:spcBef>
                <a:spcPts val="1200"/>
              </a:spcBef>
              <a:buFont typeface="+mj-lt"/>
              <a:buAutoNum type="arabicPeriod"/>
              <a:defRPr/>
            </a:pPr>
            <a:r>
              <a:rPr lang="en-AU" altLang="en-US" sz="2800" dirty="0">
                <a:solidFill>
                  <a:schemeClr val="accent2"/>
                </a:solidFill>
              </a:rPr>
              <a:t>Transfer this volume to a volumetric flask.</a:t>
            </a:r>
          </a:p>
          <a:p>
            <a:pPr marL="514350" indent="-514350">
              <a:lnSpc>
                <a:spcPct val="100000"/>
              </a:lnSpc>
              <a:spcBef>
                <a:spcPts val="1200"/>
              </a:spcBef>
              <a:buFont typeface="+mj-lt"/>
              <a:buAutoNum type="arabicPeriod"/>
              <a:defRPr/>
            </a:pPr>
            <a:r>
              <a:rPr lang="en-AU" altLang="en-US" sz="2800" dirty="0">
                <a:solidFill>
                  <a:schemeClr val="accent2"/>
                </a:solidFill>
              </a:rPr>
              <a:t>Add sufficient water to the volumetric flask to make up the solution to the calibration mark.</a:t>
            </a:r>
          </a:p>
        </p:txBody>
      </p:sp>
      <p:sp>
        <p:nvSpPr>
          <p:cNvPr id="9218" name="Title 1">
            <a:extLst>
              <a:ext uri="{FF2B5EF4-FFF2-40B4-BE49-F238E27FC236}">
                <a16:creationId xmlns:a16="http://schemas.microsoft.com/office/drawing/2014/main" id="{959C33AC-9A31-46D0-B3B5-C08B301441F5}"/>
              </a:ext>
            </a:extLst>
          </p:cNvPr>
          <p:cNvSpPr>
            <a:spLocks noGrp="1"/>
          </p:cNvSpPr>
          <p:nvPr>
            <p:ph type="title"/>
          </p:nvPr>
        </p:nvSpPr>
        <p:spPr>
          <a:xfrm>
            <a:off x="457200" y="152400"/>
            <a:ext cx="8229600" cy="685800"/>
          </a:xfrm>
        </p:spPr>
        <p:txBody>
          <a:bodyPr/>
          <a:lstStyle/>
          <a:p>
            <a:pPr>
              <a:defRPr/>
            </a:pPr>
            <a:r>
              <a:rPr lang="en-AU" altLang="en-US" sz="3600" b="1" kern="1200" dirty="0">
                <a:solidFill>
                  <a:schemeClr val="bg1"/>
                </a:solidFill>
                <a:ea typeface="+mn-ea"/>
                <a:cs typeface="Arial" pitchFamily="34" charset="0"/>
              </a:rPr>
              <a:t>Dilutions</a:t>
            </a:r>
          </a:p>
        </p:txBody>
      </p:sp>
      <p:pic>
        <p:nvPicPr>
          <p:cNvPr id="20484" name="Picture 2">
            <a:extLst>
              <a:ext uri="{FF2B5EF4-FFF2-40B4-BE49-F238E27FC236}">
                <a16:creationId xmlns:a16="http://schemas.microsoft.com/office/drawing/2014/main" id="{671D799D-CD67-482E-8067-613DCDC09842}"/>
              </a:ext>
            </a:extLst>
          </p:cNvPr>
          <p:cNvPicPr>
            <a:picLocks noChangeAspect="1"/>
          </p:cNvPicPr>
          <p:nvPr/>
        </p:nvPicPr>
        <p:blipFill>
          <a:blip r:embed="rId2">
            <a:extLst>
              <a:ext uri="{28A0092B-C50C-407E-A947-70E740481C1C}">
                <a14:useLocalDpi xmlns:a14="http://schemas.microsoft.com/office/drawing/2010/main" val="0"/>
              </a:ext>
            </a:extLst>
          </a:blip>
          <a:srcRect l="6293" t="7230" r="7854" b="6258"/>
          <a:stretch>
            <a:fillRect/>
          </a:stretch>
        </p:blipFill>
        <p:spPr bwMode="auto">
          <a:xfrm>
            <a:off x="5562600" y="1335088"/>
            <a:ext cx="27305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A157C995-659B-40CC-8D0F-F54D0AC210A3}"/>
              </a:ext>
            </a:extLst>
          </p:cNvPr>
          <p:cNvSpPr>
            <a:spLocks noGrp="1"/>
          </p:cNvSpPr>
          <p:nvPr>
            <p:ph idx="1"/>
          </p:nvPr>
        </p:nvSpPr>
        <p:spPr>
          <a:xfrm>
            <a:off x="457200" y="990600"/>
            <a:ext cx="8229600" cy="4114800"/>
          </a:xfrm>
        </p:spPr>
        <p:txBody>
          <a:bodyPr/>
          <a:lstStyle/>
          <a:p>
            <a:pPr algn="ctr">
              <a:lnSpc>
                <a:spcPct val="100000"/>
              </a:lnSpc>
              <a:spcBef>
                <a:spcPts val="1200"/>
              </a:spcBef>
            </a:pPr>
            <a:r>
              <a:rPr lang="en-AU" altLang="en-US" sz="2800">
                <a:solidFill>
                  <a:schemeClr val="accent2"/>
                </a:solidFill>
              </a:rPr>
              <a:t>To calculate the concentration of the diluted solution, we use the fact that the number of moles (particles) in the diluted solution is the same as in the original volume of solution.</a:t>
            </a:r>
            <a:endParaRPr lang="en-AU" altLang="en-US" sz="2800"/>
          </a:p>
          <a:p>
            <a:endParaRPr lang="en-AU" altLang="en-US"/>
          </a:p>
        </p:txBody>
      </p:sp>
      <p:pic>
        <p:nvPicPr>
          <p:cNvPr id="21507" name="Picture 1">
            <a:extLst>
              <a:ext uri="{FF2B5EF4-FFF2-40B4-BE49-F238E27FC236}">
                <a16:creationId xmlns:a16="http://schemas.microsoft.com/office/drawing/2014/main" id="{8B464646-ABAB-4B24-9869-B7D4EBEC7C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8956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B72CB3B2-18EF-4C93-AC8A-36732FDA4FDE}"/>
              </a:ext>
            </a:extLst>
          </p:cNvPr>
          <p:cNvSpPr>
            <a:spLocks noGrp="1"/>
          </p:cNvSpPr>
          <p:nvPr>
            <p:ph type="title"/>
          </p:nvPr>
        </p:nvSpPr>
        <p:spPr>
          <a:xfrm>
            <a:off x="457200" y="152400"/>
            <a:ext cx="8229600" cy="685800"/>
          </a:xfrm>
        </p:spPr>
        <p:txBody>
          <a:bodyPr/>
          <a:lstStyle/>
          <a:p>
            <a:r>
              <a:rPr lang="en-AU" altLang="en-US" sz="3200" b="1">
                <a:solidFill>
                  <a:schemeClr val="bg1"/>
                </a:solidFill>
                <a:cs typeface="Arial" panose="020B0604020202020204" pitchFamily="34" charset="0"/>
              </a:rPr>
              <a:t>Calculations</a:t>
            </a:r>
          </a:p>
        </p:txBody>
      </p:sp>
      <p:sp>
        <p:nvSpPr>
          <p:cNvPr id="22531" name="Content Placeholder 2">
            <a:extLst>
              <a:ext uri="{FF2B5EF4-FFF2-40B4-BE49-F238E27FC236}">
                <a16:creationId xmlns:a16="http://schemas.microsoft.com/office/drawing/2014/main" id="{C98EC6B6-301E-4E25-8588-2E989344EAAD}"/>
              </a:ext>
            </a:extLst>
          </p:cNvPr>
          <p:cNvSpPr>
            <a:spLocks noGrp="1"/>
          </p:cNvSpPr>
          <p:nvPr>
            <p:ph idx="1"/>
          </p:nvPr>
        </p:nvSpPr>
        <p:spPr/>
        <p:txBody>
          <a:bodyPr/>
          <a:lstStyle/>
          <a:p>
            <a:endParaRPr lang="en-AU" altLang="en-US" sz="2800">
              <a:solidFill>
                <a:schemeClr val="accent2"/>
              </a:solidFill>
            </a:endParaRPr>
          </a:p>
          <a:p>
            <a:pPr algn="ctr"/>
            <a:r>
              <a:rPr lang="en-AU" altLang="en-US" sz="3600" i="1">
                <a:solidFill>
                  <a:schemeClr val="accent2"/>
                </a:solidFill>
              </a:rPr>
              <a:t>c</a:t>
            </a:r>
            <a:r>
              <a:rPr lang="en-AU" altLang="en-US" sz="3600" baseline="-25000">
                <a:solidFill>
                  <a:schemeClr val="accent2"/>
                </a:solidFill>
              </a:rPr>
              <a:t>1</a:t>
            </a:r>
            <a:r>
              <a:rPr lang="en-AU" altLang="en-US" sz="3600" i="1">
                <a:solidFill>
                  <a:schemeClr val="accent2"/>
                </a:solidFill>
              </a:rPr>
              <a:t>V</a:t>
            </a:r>
            <a:r>
              <a:rPr lang="en-AU" altLang="en-US" sz="3600" baseline="-25000">
                <a:solidFill>
                  <a:schemeClr val="accent2"/>
                </a:solidFill>
              </a:rPr>
              <a:t>1</a:t>
            </a:r>
            <a:r>
              <a:rPr lang="en-AU" altLang="en-US" sz="3600">
                <a:solidFill>
                  <a:schemeClr val="accent2"/>
                </a:solidFill>
              </a:rPr>
              <a:t> = </a:t>
            </a:r>
            <a:r>
              <a:rPr lang="en-AU" altLang="en-US" sz="3600" i="1">
                <a:solidFill>
                  <a:schemeClr val="accent2"/>
                </a:solidFill>
              </a:rPr>
              <a:t>c</a:t>
            </a:r>
            <a:r>
              <a:rPr lang="en-AU" altLang="en-US" sz="3600" baseline="-25000">
                <a:solidFill>
                  <a:schemeClr val="accent2"/>
                </a:solidFill>
              </a:rPr>
              <a:t>2</a:t>
            </a:r>
            <a:r>
              <a:rPr lang="en-AU" altLang="en-US" sz="3600" i="1">
                <a:solidFill>
                  <a:schemeClr val="accent2"/>
                </a:solidFill>
              </a:rPr>
              <a:t>V</a:t>
            </a:r>
            <a:r>
              <a:rPr lang="en-AU" altLang="en-US" sz="3600" baseline="-25000">
                <a:solidFill>
                  <a:schemeClr val="accent2"/>
                </a:solidFill>
              </a:rPr>
              <a:t>2</a:t>
            </a:r>
          </a:p>
          <a:p>
            <a:pPr algn="ctr">
              <a:lnSpc>
                <a:spcPct val="100000"/>
              </a:lnSpc>
              <a:spcBef>
                <a:spcPts val="1200"/>
              </a:spcBef>
            </a:pPr>
            <a:endParaRPr lang="en-AU" altLang="en-US" sz="2800">
              <a:solidFill>
                <a:schemeClr val="accent2"/>
              </a:solidFill>
            </a:endParaRPr>
          </a:p>
          <a:p>
            <a:pPr algn="ctr">
              <a:lnSpc>
                <a:spcPct val="100000"/>
              </a:lnSpc>
              <a:spcBef>
                <a:spcPts val="1200"/>
              </a:spcBef>
            </a:pPr>
            <a:r>
              <a:rPr lang="en-AU" altLang="en-US" sz="2800">
                <a:solidFill>
                  <a:schemeClr val="accent2"/>
                </a:solidFill>
              </a:rPr>
              <a:t>where </a:t>
            </a:r>
            <a:r>
              <a:rPr lang="en-AU" altLang="en-US" sz="2800" i="1">
                <a:solidFill>
                  <a:schemeClr val="accent2"/>
                </a:solidFill>
              </a:rPr>
              <a:t>c</a:t>
            </a:r>
            <a:r>
              <a:rPr lang="en-AU" altLang="en-US" sz="2800" baseline="-25000">
                <a:solidFill>
                  <a:schemeClr val="accent2"/>
                </a:solidFill>
              </a:rPr>
              <a:t>1</a:t>
            </a:r>
            <a:r>
              <a:rPr lang="en-AU" altLang="en-US" sz="2800">
                <a:solidFill>
                  <a:schemeClr val="accent2"/>
                </a:solidFill>
              </a:rPr>
              <a:t> and </a:t>
            </a:r>
            <a:r>
              <a:rPr lang="en-AU" altLang="en-US" sz="2800" i="1">
                <a:solidFill>
                  <a:schemeClr val="accent2"/>
                </a:solidFill>
              </a:rPr>
              <a:t>c</a:t>
            </a:r>
            <a:r>
              <a:rPr lang="en-AU" altLang="en-US" sz="2800" baseline="-25000">
                <a:solidFill>
                  <a:schemeClr val="accent2"/>
                </a:solidFill>
              </a:rPr>
              <a:t>2</a:t>
            </a:r>
            <a:r>
              <a:rPr lang="en-AU" altLang="en-US" sz="2800">
                <a:solidFill>
                  <a:schemeClr val="accent2"/>
                </a:solidFill>
              </a:rPr>
              <a:t> are the initial and final concentrations of the solution in the same units.</a:t>
            </a:r>
          </a:p>
          <a:p>
            <a:pPr algn="ctr">
              <a:lnSpc>
                <a:spcPct val="100000"/>
              </a:lnSpc>
              <a:spcBef>
                <a:spcPts val="1200"/>
              </a:spcBef>
            </a:pPr>
            <a:r>
              <a:rPr lang="en-AU" altLang="en-US" sz="2800" i="1">
                <a:solidFill>
                  <a:schemeClr val="accent2"/>
                </a:solidFill>
              </a:rPr>
              <a:t>V</a:t>
            </a:r>
            <a:r>
              <a:rPr lang="en-AU" altLang="en-US" sz="2800" baseline="-25000">
                <a:solidFill>
                  <a:schemeClr val="accent2"/>
                </a:solidFill>
              </a:rPr>
              <a:t>1</a:t>
            </a:r>
            <a:r>
              <a:rPr lang="en-AU" altLang="en-US" sz="2800">
                <a:solidFill>
                  <a:schemeClr val="accent2"/>
                </a:solidFill>
              </a:rPr>
              <a:t> and </a:t>
            </a:r>
            <a:r>
              <a:rPr lang="en-AU" altLang="en-US" sz="2800" i="1">
                <a:solidFill>
                  <a:schemeClr val="accent2"/>
                </a:solidFill>
              </a:rPr>
              <a:t>V</a:t>
            </a:r>
            <a:r>
              <a:rPr lang="en-AU" altLang="en-US" sz="2800" baseline="-25000">
                <a:solidFill>
                  <a:schemeClr val="accent2"/>
                </a:solidFill>
              </a:rPr>
              <a:t>2</a:t>
            </a:r>
            <a:r>
              <a:rPr lang="en-AU" altLang="en-US" sz="2800">
                <a:solidFill>
                  <a:schemeClr val="accent2"/>
                </a:solidFill>
              </a:rPr>
              <a:t> are the initial and final volumes of the solution, in the same units.</a:t>
            </a:r>
          </a:p>
        </p:txBody>
      </p:sp>
      <p:sp>
        <p:nvSpPr>
          <p:cNvPr id="4" name="Rectangle 3">
            <a:extLst>
              <a:ext uri="{FF2B5EF4-FFF2-40B4-BE49-F238E27FC236}">
                <a16:creationId xmlns:a16="http://schemas.microsoft.com/office/drawing/2014/main" id="{2B05DC95-C6CF-4477-9DA0-9A6F7CD735AA}"/>
              </a:ext>
            </a:extLst>
          </p:cNvPr>
          <p:cNvSpPr/>
          <p:nvPr/>
        </p:nvSpPr>
        <p:spPr bwMode="auto">
          <a:xfrm>
            <a:off x="3124200" y="1828800"/>
            <a:ext cx="2819400" cy="1143000"/>
          </a:xfrm>
          <a:prstGeom prst="rect">
            <a:avLst/>
          </a:prstGeom>
          <a:noFill/>
          <a:ln w="19050" cap="flat" cmpd="sng" algn="ctr">
            <a:solidFill>
              <a:schemeClr val="accent1">
                <a:lumMod val="50000"/>
                <a:lumOff val="50000"/>
              </a:schemeClr>
            </a:solidFill>
            <a:prstDash val="solid"/>
            <a:round/>
            <a:headEnd type="none" w="med" len="med"/>
            <a:tailEnd type="none" w="med" len="med"/>
          </a:ln>
          <a:effectLst/>
        </p:spPr>
        <p:txBody>
          <a:bodyPr/>
          <a:lstStyle/>
          <a:p>
            <a:pPr algn="ctr">
              <a:defRPr/>
            </a:pPr>
            <a:endParaRPr lang="en-AU">
              <a:latin typeface="Arial" charset="0"/>
              <a:cs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457E0493-D77B-4465-90C9-38BB8B2AF1B5}"/>
              </a:ext>
            </a:extLst>
          </p:cNvPr>
          <p:cNvSpPr>
            <a:spLocks noGrp="1"/>
          </p:cNvSpPr>
          <p:nvPr>
            <p:ph type="title"/>
          </p:nvPr>
        </p:nvSpPr>
        <p:spPr>
          <a:xfrm>
            <a:off x="457200" y="152400"/>
            <a:ext cx="8229600" cy="685800"/>
          </a:xfrm>
        </p:spPr>
        <p:txBody>
          <a:bodyPr/>
          <a:lstStyle/>
          <a:p>
            <a:pPr eaLnBrk="1" hangingPunct="1">
              <a:defRPr/>
            </a:pPr>
            <a:r>
              <a:rPr lang="en-US" altLang="en-US" sz="3600" b="1" kern="1200" dirty="0">
                <a:solidFill>
                  <a:schemeClr val="bg1"/>
                </a:solidFill>
                <a:ea typeface="+mn-ea"/>
                <a:cs typeface="Arial" pitchFamily="34" charset="0"/>
              </a:rPr>
              <a:t>Acids and bases</a:t>
            </a:r>
          </a:p>
        </p:txBody>
      </p:sp>
      <p:sp>
        <p:nvSpPr>
          <p:cNvPr id="10243" name="Content Placeholder 1">
            <a:extLst>
              <a:ext uri="{FF2B5EF4-FFF2-40B4-BE49-F238E27FC236}">
                <a16:creationId xmlns:a16="http://schemas.microsoft.com/office/drawing/2014/main" id="{A415F227-DC4B-4E3A-B7C1-542E2424F0A8}"/>
              </a:ext>
            </a:extLst>
          </p:cNvPr>
          <p:cNvSpPr>
            <a:spLocks noGrp="1"/>
          </p:cNvSpPr>
          <p:nvPr>
            <p:ph idx="1"/>
          </p:nvPr>
        </p:nvSpPr>
        <p:spPr>
          <a:xfrm>
            <a:off x="457200" y="1295400"/>
            <a:ext cx="8229600" cy="4495800"/>
          </a:xfrm>
        </p:spPr>
        <p:txBody>
          <a:bodyPr/>
          <a:lstStyle/>
          <a:p>
            <a:pPr algn="ctr">
              <a:lnSpc>
                <a:spcPct val="150000"/>
              </a:lnSpc>
              <a:spcBef>
                <a:spcPts val="1200"/>
              </a:spcBef>
              <a:defRPr/>
            </a:pPr>
            <a:r>
              <a:rPr lang="en-AU" altLang="en-US" sz="2800" dirty="0">
                <a:solidFill>
                  <a:schemeClr val="accent1"/>
                </a:solidFill>
              </a:rPr>
              <a:t>Arrhenius Theory </a:t>
            </a:r>
          </a:p>
          <a:p>
            <a:pPr algn="ctr">
              <a:lnSpc>
                <a:spcPct val="150000"/>
              </a:lnSpc>
              <a:spcBef>
                <a:spcPts val="1200"/>
              </a:spcBef>
              <a:defRPr/>
            </a:pPr>
            <a:r>
              <a:rPr lang="en-AU" altLang="en-US" sz="2800" dirty="0">
                <a:solidFill>
                  <a:schemeClr val="accent1"/>
                </a:solidFill>
              </a:rPr>
              <a:t>An acid</a:t>
            </a:r>
          </a:p>
          <a:p>
            <a:pPr marL="0" indent="0" algn="ctr" eaLnBrk="1" hangingPunct="1">
              <a:lnSpc>
                <a:spcPct val="100000"/>
              </a:lnSpc>
              <a:spcBef>
                <a:spcPct val="0"/>
              </a:spcBef>
              <a:defRPr/>
            </a:pPr>
            <a:r>
              <a:rPr lang="en-AU" altLang="en-US" sz="2800" kern="1200" dirty="0">
                <a:solidFill>
                  <a:srgbClr val="0C5C92"/>
                </a:solidFill>
                <a:cs typeface="Arial" charset="0"/>
              </a:rPr>
              <a:t> </a:t>
            </a:r>
            <a:r>
              <a:rPr lang="en-AU" altLang="en-US" sz="2800" i="1" kern="1200" dirty="0">
                <a:solidFill>
                  <a:srgbClr val="0C5C92"/>
                </a:solidFill>
                <a:cs typeface="Arial" charset="0"/>
              </a:rPr>
              <a:t>produces hydrogen ions, </a:t>
            </a:r>
            <a:r>
              <a:rPr lang="en-AU" altLang="en-US" sz="2800" kern="1200" dirty="0">
                <a:solidFill>
                  <a:srgbClr val="0C5C92"/>
                </a:solidFill>
                <a:cs typeface="Arial" charset="0"/>
              </a:rPr>
              <a:t>H</a:t>
            </a:r>
            <a:r>
              <a:rPr lang="en-AU" altLang="en-US" sz="2800" i="1" kern="1200" baseline="30000" dirty="0">
                <a:solidFill>
                  <a:srgbClr val="0C5C92"/>
                </a:solidFill>
                <a:cs typeface="Arial" charset="0"/>
              </a:rPr>
              <a:t>+</a:t>
            </a:r>
            <a:r>
              <a:rPr lang="en-AU" altLang="en-US" sz="2800" i="1" kern="1200" dirty="0">
                <a:solidFill>
                  <a:srgbClr val="0C5C92"/>
                </a:solidFill>
                <a:cs typeface="Arial" charset="0"/>
              </a:rPr>
              <a:t>, in aqueous solution. </a:t>
            </a:r>
          </a:p>
          <a:p>
            <a:pPr marL="0" indent="0" algn="ctr" eaLnBrk="1" hangingPunct="1">
              <a:lnSpc>
                <a:spcPct val="100000"/>
              </a:lnSpc>
              <a:spcBef>
                <a:spcPct val="0"/>
              </a:spcBef>
              <a:defRPr/>
            </a:pPr>
            <a:r>
              <a:rPr lang="en-AU" altLang="en-US" sz="2800" kern="1200" dirty="0">
                <a:solidFill>
                  <a:srgbClr val="0C5C92"/>
                </a:solidFill>
                <a:cs typeface="Arial" charset="0"/>
              </a:rPr>
              <a:t>hydronium ions, H</a:t>
            </a:r>
            <a:r>
              <a:rPr lang="en-AU" altLang="en-US" sz="2800" kern="1200" baseline="-25000" dirty="0">
                <a:solidFill>
                  <a:srgbClr val="0C5C92"/>
                </a:solidFill>
                <a:cs typeface="Arial" charset="0"/>
              </a:rPr>
              <a:t>3</a:t>
            </a:r>
            <a:r>
              <a:rPr lang="en-AU" altLang="en-US" sz="2800" kern="1200" dirty="0">
                <a:solidFill>
                  <a:srgbClr val="0C5C92"/>
                </a:solidFill>
                <a:cs typeface="Arial" charset="0"/>
              </a:rPr>
              <a:t>O</a:t>
            </a:r>
            <a:r>
              <a:rPr lang="en-AU" altLang="en-US" sz="2800" kern="1200" baseline="30000" dirty="0">
                <a:solidFill>
                  <a:srgbClr val="0C5C92"/>
                </a:solidFill>
                <a:cs typeface="Arial" charset="0"/>
              </a:rPr>
              <a:t>+</a:t>
            </a:r>
          </a:p>
          <a:p>
            <a:pPr marL="0" indent="0" algn="ctr" eaLnBrk="1" hangingPunct="1">
              <a:lnSpc>
                <a:spcPct val="100000"/>
              </a:lnSpc>
              <a:spcBef>
                <a:spcPct val="0"/>
              </a:spcBef>
              <a:defRPr/>
            </a:pPr>
            <a:endParaRPr lang="en-AU" altLang="en-US" sz="2800" kern="1200" dirty="0">
              <a:solidFill>
                <a:srgbClr val="0C5C92"/>
              </a:solidFill>
              <a:cs typeface="Arial" charset="0"/>
            </a:endParaRPr>
          </a:p>
          <a:p>
            <a:pPr algn="ctr">
              <a:lnSpc>
                <a:spcPct val="150000"/>
              </a:lnSpc>
              <a:spcBef>
                <a:spcPts val="1200"/>
              </a:spcBef>
              <a:defRPr/>
            </a:pPr>
            <a:r>
              <a:rPr lang="en-AU" altLang="en-US" sz="2800" dirty="0">
                <a:solidFill>
                  <a:schemeClr val="accent1"/>
                </a:solidFill>
              </a:rPr>
              <a:t>A base </a:t>
            </a:r>
          </a:p>
          <a:p>
            <a:pPr marL="0" indent="0" algn="ctr" eaLnBrk="1" hangingPunct="1">
              <a:lnSpc>
                <a:spcPct val="100000"/>
              </a:lnSpc>
              <a:spcBef>
                <a:spcPct val="0"/>
              </a:spcBef>
              <a:defRPr/>
            </a:pPr>
            <a:r>
              <a:rPr lang="en-AU" altLang="en-US" sz="2800" kern="1200" dirty="0">
                <a:solidFill>
                  <a:srgbClr val="0C5C92"/>
                </a:solidFill>
                <a:cs typeface="Arial" charset="0"/>
              </a:rPr>
              <a:t> </a:t>
            </a:r>
            <a:r>
              <a:rPr lang="en-AU" altLang="en-US" sz="2800" i="1" kern="1200" dirty="0">
                <a:solidFill>
                  <a:srgbClr val="0C5C92"/>
                </a:solidFill>
                <a:cs typeface="Arial" charset="0"/>
              </a:rPr>
              <a:t>either contains the oxide </a:t>
            </a:r>
            <a:r>
              <a:rPr lang="en-AU" altLang="en-US" sz="2800" kern="1200" dirty="0">
                <a:solidFill>
                  <a:srgbClr val="0C5C92"/>
                </a:solidFill>
                <a:cs typeface="Arial" charset="0"/>
              </a:rPr>
              <a:t>O</a:t>
            </a:r>
            <a:r>
              <a:rPr lang="en-AU" altLang="en-US" sz="2800" kern="1200" baseline="30000" dirty="0">
                <a:solidFill>
                  <a:srgbClr val="0C5C92"/>
                </a:solidFill>
                <a:cs typeface="Arial" charset="0"/>
              </a:rPr>
              <a:t>2-</a:t>
            </a:r>
            <a:r>
              <a:rPr lang="en-AU" altLang="en-US" sz="2800" i="1" kern="1200" baseline="30000" dirty="0">
                <a:solidFill>
                  <a:srgbClr val="0C5C92"/>
                </a:solidFill>
                <a:cs typeface="Arial" charset="0"/>
              </a:rPr>
              <a:t> </a:t>
            </a:r>
            <a:r>
              <a:rPr lang="en-AU" altLang="en-US" sz="2800" i="1" kern="1200" dirty="0">
                <a:solidFill>
                  <a:srgbClr val="0C5C92"/>
                </a:solidFill>
                <a:cs typeface="Arial" charset="0"/>
              </a:rPr>
              <a:t>or hydroxide ion </a:t>
            </a:r>
            <a:r>
              <a:rPr lang="en-AU" altLang="en-US" sz="2800" kern="1200" dirty="0">
                <a:solidFill>
                  <a:srgbClr val="0C5C92"/>
                </a:solidFill>
                <a:cs typeface="Arial" charset="0"/>
              </a:rPr>
              <a:t>OH</a:t>
            </a:r>
            <a:r>
              <a:rPr lang="en-AU" altLang="en-US" sz="2800" kern="1200" baseline="30000" dirty="0">
                <a:solidFill>
                  <a:srgbClr val="0C5C92"/>
                </a:solidFill>
                <a:cs typeface="Arial" charset="0"/>
              </a:rPr>
              <a:t>-</a:t>
            </a:r>
            <a:r>
              <a:rPr lang="en-AU" altLang="en-US" sz="2800" kern="1200" dirty="0">
                <a:solidFill>
                  <a:srgbClr val="0C5C92"/>
                </a:solidFill>
                <a:cs typeface="Arial" charset="0"/>
              </a:rPr>
              <a:t> </a:t>
            </a:r>
            <a:r>
              <a:rPr lang="en-AU" altLang="en-US" sz="2800" i="1" kern="1200" dirty="0">
                <a:solidFill>
                  <a:srgbClr val="0C5C92"/>
                </a:solidFill>
                <a:cs typeface="Arial" charset="0"/>
              </a:rPr>
              <a:t>or produces hydroxide ion in aqueous solution.</a:t>
            </a:r>
          </a:p>
          <a:p>
            <a:pPr marL="0" indent="0" algn="ctr" eaLnBrk="1" hangingPunct="1">
              <a:lnSpc>
                <a:spcPct val="100000"/>
              </a:lnSpc>
              <a:spcBef>
                <a:spcPct val="0"/>
              </a:spcBef>
              <a:defRPr/>
            </a:pPr>
            <a:endParaRPr lang="en-AU" altLang="en-US" sz="2800" kern="1200" dirty="0">
              <a:solidFill>
                <a:srgbClr val="0C5C92"/>
              </a:solidFill>
              <a:cs typeface="Arial" charset="0"/>
            </a:endParaRPr>
          </a:p>
          <a:p>
            <a:pPr marL="0" indent="0" algn="ctr" eaLnBrk="1" hangingPunct="1">
              <a:lnSpc>
                <a:spcPct val="100000"/>
              </a:lnSpc>
              <a:spcBef>
                <a:spcPct val="0"/>
              </a:spcBef>
              <a:defRPr/>
            </a:pPr>
            <a:r>
              <a:rPr lang="en-AU" altLang="en-US" sz="2800" kern="1200" dirty="0">
                <a:solidFill>
                  <a:srgbClr val="0C5C92"/>
                </a:solidFill>
                <a:cs typeface="Arial" charset="0"/>
              </a:rPr>
              <a:t>A soluble base is called an alkali.</a:t>
            </a:r>
            <a:endParaRPr lang="en-AU" altLang="en-US"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1C25D929-3723-4986-B66A-7F22EB62B80F}"/>
              </a:ext>
            </a:extLst>
          </p:cNvPr>
          <p:cNvSpPr>
            <a:spLocks noGrp="1" noChangeArrowheads="1"/>
          </p:cNvSpPr>
          <p:nvPr>
            <p:ph type="title"/>
          </p:nvPr>
        </p:nvSpPr>
        <p:spPr>
          <a:xfrm>
            <a:off x="152400" y="228600"/>
            <a:ext cx="8458200" cy="457200"/>
          </a:xfrm>
        </p:spPr>
        <p:txBody>
          <a:bodyPr/>
          <a:lstStyle/>
          <a:p>
            <a:pPr eaLnBrk="1" hangingPunct="1"/>
            <a:r>
              <a:rPr lang="en-US" altLang="en-US" sz="2800" b="1">
                <a:solidFill>
                  <a:schemeClr val="bg1"/>
                </a:solidFill>
                <a:cs typeface="Arial" panose="020B0604020202020204" pitchFamily="34" charset="0"/>
              </a:rPr>
              <a:t>Brønsted–Lowry</a:t>
            </a:r>
          </a:p>
        </p:txBody>
      </p:sp>
      <p:sp>
        <p:nvSpPr>
          <p:cNvPr id="19459" name="TextBox 1">
            <a:extLst>
              <a:ext uri="{FF2B5EF4-FFF2-40B4-BE49-F238E27FC236}">
                <a16:creationId xmlns:a16="http://schemas.microsoft.com/office/drawing/2014/main" id="{F2E66290-AAD4-418A-87A4-A94B692ABE54}"/>
              </a:ext>
            </a:extLst>
          </p:cNvPr>
          <p:cNvSpPr txBox="1">
            <a:spLocks noChangeArrowheads="1"/>
          </p:cNvSpPr>
          <p:nvPr/>
        </p:nvSpPr>
        <p:spPr bwMode="auto">
          <a:xfrm>
            <a:off x="228600" y="1143000"/>
            <a:ext cx="8305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As more was learnt about acids and bases, the </a:t>
            </a:r>
            <a:r>
              <a:rPr lang="en-US" altLang="en-US" sz="2800">
                <a:solidFill>
                  <a:srgbClr val="FF0000"/>
                </a:solidFill>
              </a:rPr>
              <a:t>Brønsted–Lowry </a:t>
            </a:r>
            <a:r>
              <a:rPr lang="en-US" altLang="en-US" sz="2800"/>
              <a:t>definitions were developed.</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An </a:t>
            </a:r>
            <a:r>
              <a:rPr lang="en-US" altLang="en-US" sz="2800">
                <a:solidFill>
                  <a:srgbClr val="FF0000"/>
                </a:solidFill>
              </a:rPr>
              <a:t>acid</a:t>
            </a:r>
            <a:r>
              <a:rPr lang="en-US" altLang="en-US" sz="2800"/>
              <a:t> is a substance that donates one or more protons or hydrogen ions (H</a:t>
            </a:r>
            <a:r>
              <a:rPr lang="en-US" altLang="en-US" sz="2800" baseline="30000"/>
              <a:t>+</a:t>
            </a:r>
            <a:r>
              <a:rPr lang="en-US" altLang="en-US" sz="2800"/>
              <a:t>).</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 </a:t>
            </a:r>
            <a:r>
              <a:rPr lang="en-US" altLang="en-US" sz="2800">
                <a:solidFill>
                  <a:srgbClr val="FF0000"/>
                </a:solidFill>
              </a:rPr>
              <a:t>base</a:t>
            </a:r>
            <a:r>
              <a:rPr lang="en-US" altLang="en-US" sz="2800"/>
              <a:t> is a substance that accepts one or more protons.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Usually acids donate protons that are accepted by a base so they occur together.</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8FD452-517F-457E-8BE9-B9123C768B1F}"/>
              </a:ext>
            </a:extLst>
          </p:cNvPr>
          <p:cNvSpPr>
            <a:spLocks noGrp="1"/>
          </p:cNvSpPr>
          <p:nvPr>
            <p:ph idx="1"/>
          </p:nvPr>
        </p:nvSpPr>
        <p:spPr>
          <a:xfrm>
            <a:off x="457200" y="838200"/>
            <a:ext cx="8229600" cy="4876800"/>
          </a:xfrm>
        </p:spPr>
        <p:txBody>
          <a:bodyPr/>
          <a:lstStyle/>
          <a:p>
            <a:pPr algn="ctr">
              <a:lnSpc>
                <a:spcPct val="100000"/>
              </a:lnSpc>
              <a:spcBef>
                <a:spcPts val="1200"/>
              </a:spcBef>
              <a:defRPr/>
            </a:pPr>
            <a:r>
              <a:rPr lang="en-AU" sz="2800" dirty="0">
                <a:solidFill>
                  <a:schemeClr val="accent1"/>
                </a:solidFill>
              </a:rPr>
              <a:t>Common properties of acids include</a:t>
            </a:r>
            <a:r>
              <a:rPr lang="en-AU" sz="2800" dirty="0">
                <a:solidFill>
                  <a:schemeClr val="accent2"/>
                </a:solidFill>
              </a:rPr>
              <a:t>:</a:t>
            </a:r>
          </a:p>
          <a:p>
            <a:pPr marL="457200" indent="-457200" algn="ctr">
              <a:lnSpc>
                <a:spcPct val="100000"/>
              </a:lnSpc>
              <a:spcBef>
                <a:spcPts val="1200"/>
              </a:spcBef>
              <a:buFont typeface="Arial" panose="020B0604020202020204" pitchFamily="34" charset="0"/>
              <a:buChar char="•"/>
              <a:defRPr/>
            </a:pPr>
            <a:r>
              <a:rPr lang="en-AU" sz="2800" dirty="0">
                <a:solidFill>
                  <a:schemeClr val="accent2"/>
                </a:solidFill>
              </a:rPr>
              <a:t>a sour taste</a:t>
            </a:r>
          </a:p>
          <a:p>
            <a:pPr marL="457200" indent="-457200" algn="ctr">
              <a:lnSpc>
                <a:spcPct val="100000"/>
              </a:lnSpc>
              <a:spcBef>
                <a:spcPts val="1200"/>
              </a:spcBef>
              <a:buFont typeface="Arial" panose="020B0604020202020204" pitchFamily="34" charset="0"/>
              <a:buChar char="•"/>
              <a:defRPr/>
            </a:pPr>
            <a:r>
              <a:rPr lang="en-AU" sz="2800" dirty="0">
                <a:solidFill>
                  <a:schemeClr val="accent2"/>
                </a:solidFill>
              </a:rPr>
              <a:t>sting or burn the skin</a:t>
            </a:r>
          </a:p>
          <a:p>
            <a:pPr marL="457200" indent="-457200" algn="ctr">
              <a:lnSpc>
                <a:spcPct val="100000"/>
              </a:lnSpc>
              <a:spcBef>
                <a:spcPts val="1200"/>
              </a:spcBef>
              <a:buFont typeface="Arial" panose="020B0604020202020204" pitchFamily="34" charset="0"/>
              <a:buChar char="•"/>
              <a:defRPr/>
            </a:pPr>
            <a:r>
              <a:rPr lang="en-AU" sz="2800" dirty="0">
                <a:solidFill>
                  <a:schemeClr val="accent2"/>
                </a:solidFill>
              </a:rPr>
              <a:t>conduct electricity in solution</a:t>
            </a:r>
          </a:p>
          <a:p>
            <a:pPr marL="457200" indent="-457200" algn="ctr">
              <a:lnSpc>
                <a:spcPct val="100000"/>
              </a:lnSpc>
              <a:spcBef>
                <a:spcPts val="1200"/>
              </a:spcBef>
              <a:buFont typeface="Arial" panose="020B0604020202020204" pitchFamily="34" charset="0"/>
              <a:buChar char="•"/>
              <a:defRPr/>
            </a:pPr>
            <a:r>
              <a:rPr lang="en-AU" sz="2800" dirty="0">
                <a:solidFill>
                  <a:schemeClr val="accent2"/>
                </a:solidFill>
              </a:rPr>
              <a:t>turn blue litmus red</a:t>
            </a:r>
          </a:p>
          <a:p>
            <a:pPr algn="ctr">
              <a:lnSpc>
                <a:spcPct val="100000"/>
              </a:lnSpc>
              <a:spcBef>
                <a:spcPts val="1200"/>
              </a:spcBef>
              <a:defRPr/>
            </a:pPr>
            <a:r>
              <a:rPr lang="en-AU" sz="2800" dirty="0">
                <a:solidFill>
                  <a:schemeClr val="accent1"/>
                </a:solidFill>
              </a:rPr>
              <a:t>Common properties of bases include:</a:t>
            </a:r>
          </a:p>
          <a:p>
            <a:pPr marL="457200" indent="-457200" algn="ctr">
              <a:lnSpc>
                <a:spcPct val="100000"/>
              </a:lnSpc>
              <a:spcBef>
                <a:spcPts val="1200"/>
              </a:spcBef>
              <a:buFont typeface="Arial" panose="020B0604020202020204" pitchFamily="34" charset="0"/>
              <a:buChar char="•"/>
              <a:defRPr/>
            </a:pPr>
            <a:r>
              <a:rPr lang="en-AU" sz="2800" dirty="0">
                <a:solidFill>
                  <a:schemeClr val="accent2"/>
                </a:solidFill>
              </a:rPr>
              <a:t>a slippery feel in aqueous solution</a:t>
            </a:r>
          </a:p>
          <a:p>
            <a:pPr marL="457200" indent="-457200" algn="ctr">
              <a:lnSpc>
                <a:spcPct val="100000"/>
              </a:lnSpc>
              <a:spcBef>
                <a:spcPts val="1200"/>
              </a:spcBef>
              <a:buFont typeface="Arial" panose="020B0604020202020204" pitchFamily="34" charset="0"/>
              <a:buChar char="•"/>
              <a:defRPr/>
            </a:pPr>
            <a:r>
              <a:rPr lang="en-AU" sz="2800" dirty="0">
                <a:solidFill>
                  <a:schemeClr val="accent2"/>
                </a:solidFill>
              </a:rPr>
              <a:t>a bitter taste</a:t>
            </a:r>
          </a:p>
          <a:p>
            <a:pPr marL="457200" indent="-457200" algn="ctr">
              <a:lnSpc>
                <a:spcPct val="100000"/>
              </a:lnSpc>
              <a:spcBef>
                <a:spcPts val="1200"/>
              </a:spcBef>
              <a:buFont typeface="Arial" panose="020B0604020202020204" pitchFamily="34" charset="0"/>
              <a:buChar char="•"/>
              <a:defRPr/>
            </a:pPr>
            <a:r>
              <a:rPr lang="en-AU" sz="2800" dirty="0">
                <a:solidFill>
                  <a:schemeClr val="accent2"/>
                </a:solidFill>
              </a:rPr>
              <a:t>conduct electricity in solution</a:t>
            </a:r>
          </a:p>
          <a:p>
            <a:pPr marL="457200" indent="-457200" algn="ctr">
              <a:lnSpc>
                <a:spcPct val="100000"/>
              </a:lnSpc>
              <a:spcBef>
                <a:spcPts val="1200"/>
              </a:spcBef>
              <a:buFont typeface="Arial" panose="020B0604020202020204" pitchFamily="34" charset="0"/>
              <a:buChar char="•"/>
              <a:defRPr/>
            </a:pPr>
            <a:r>
              <a:rPr lang="en-AU" sz="2800" dirty="0">
                <a:solidFill>
                  <a:schemeClr val="accent2"/>
                </a:solidFill>
              </a:rPr>
              <a:t>turn red litmus blue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CF956101-272D-4077-8BF2-97DCC3E657AC}"/>
              </a:ext>
            </a:extLst>
          </p:cNvPr>
          <p:cNvSpPr>
            <a:spLocks noGrp="1"/>
          </p:cNvSpPr>
          <p:nvPr>
            <p:ph type="title"/>
          </p:nvPr>
        </p:nvSpPr>
        <p:spPr>
          <a:xfrm>
            <a:off x="381000" y="152400"/>
            <a:ext cx="8229600" cy="685800"/>
          </a:xfrm>
        </p:spPr>
        <p:txBody>
          <a:bodyPr/>
          <a:lstStyle/>
          <a:p>
            <a:r>
              <a:rPr lang="en-AU" altLang="en-US" sz="3200" b="1">
                <a:solidFill>
                  <a:schemeClr val="bg1"/>
                </a:solidFill>
                <a:cs typeface="Arial" panose="020B0604020202020204" pitchFamily="34" charset="0"/>
              </a:rPr>
              <a:t>Amphoteric oxide</a:t>
            </a:r>
          </a:p>
        </p:txBody>
      </p:sp>
      <p:sp>
        <p:nvSpPr>
          <p:cNvPr id="26627" name="Content Placeholder 2">
            <a:extLst>
              <a:ext uri="{FF2B5EF4-FFF2-40B4-BE49-F238E27FC236}">
                <a16:creationId xmlns:a16="http://schemas.microsoft.com/office/drawing/2014/main" id="{999C347A-558A-40D3-B35E-9E988C6F8C55}"/>
              </a:ext>
            </a:extLst>
          </p:cNvPr>
          <p:cNvSpPr>
            <a:spLocks noGrp="1"/>
          </p:cNvSpPr>
          <p:nvPr>
            <p:ph idx="1"/>
          </p:nvPr>
        </p:nvSpPr>
        <p:spPr>
          <a:xfrm>
            <a:off x="381000" y="1295400"/>
            <a:ext cx="8229600" cy="4572000"/>
          </a:xfrm>
        </p:spPr>
        <p:txBody>
          <a:bodyPr/>
          <a:lstStyle/>
          <a:p>
            <a:pPr algn="ctr">
              <a:lnSpc>
                <a:spcPct val="100000"/>
              </a:lnSpc>
              <a:spcBef>
                <a:spcPts val="1200"/>
              </a:spcBef>
            </a:pPr>
            <a:r>
              <a:rPr lang="en-AU" altLang="en-US" sz="2800">
                <a:solidFill>
                  <a:schemeClr val="accent2"/>
                </a:solidFill>
              </a:rPr>
              <a:t>Not all oxides are basic.</a:t>
            </a:r>
          </a:p>
          <a:p>
            <a:pPr algn="ctr">
              <a:lnSpc>
                <a:spcPct val="100000"/>
              </a:lnSpc>
              <a:spcBef>
                <a:spcPts val="1200"/>
              </a:spcBef>
            </a:pPr>
            <a:r>
              <a:rPr lang="en-AU" altLang="en-US" sz="2800">
                <a:solidFill>
                  <a:schemeClr val="accent2"/>
                </a:solidFill>
              </a:rPr>
              <a:t>Most oxides formed between a non-metal and oxygen (for example CO</a:t>
            </a:r>
            <a:r>
              <a:rPr lang="en-AU" altLang="en-US" sz="2800" baseline="-25000">
                <a:solidFill>
                  <a:schemeClr val="accent2"/>
                </a:solidFill>
              </a:rPr>
              <a:t>2</a:t>
            </a:r>
            <a:r>
              <a:rPr lang="en-AU" altLang="en-US" sz="2800">
                <a:solidFill>
                  <a:schemeClr val="accent2"/>
                </a:solidFill>
              </a:rPr>
              <a:t> and SO</a:t>
            </a:r>
            <a:r>
              <a:rPr lang="en-AU" altLang="en-US" sz="2800" baseline="-25000">
                <a:solidFill>
                  <a:schemeClr val="accent2"/>
                </a:solidFill>
              </a:rPr>
              <a:t>3</a:t>
            </a:r>
            <a:r>
              <a:rPr lang="en-AU" altLang="en-US" sz="2800">
                <a:solidFill>
                  <a:schemeClr val="accent2"/>
                </a:solidFill>
              </a:rPr>
              <a:t>) are acidic or</a:t>
            </a:r>
          </a:p>
          <a:p>
            <a:pPr algn="ctr">
              <a:lnSpc>
                <a:spcPct val="100000"/>
              </a:lnSpc>
              <a:spcBef>
                <a:spcPts val="1200"/>
              </a:spcBef>
            </a:pPr>
            <a:r>
              <a:rPr lang="en-AU" altLang="en-US" sz="2800">
                <a:solidFill>
                  <a:schemeClr val="accent2"/>
                </a:solidFill>
              </a:rPr>
              <a:t>Neutral.</a:t>
            </a:r>
          </a:p>
          <a:p>
            <a:pPr algn="ctr">
              <a:lnSpc>
                <a:spcPct val="100000"/>
              </a:lnSpc>
              <a:spcBef>
                <a:spcPts val="1200"/>
              </a:spcBef>
            </a:pPr>
            <a:endParaRPr lang="en-AU" altLang="en-US" sz="2800">
              <a:solidFill>
                <a:schemeClr val="accent2"/>
              </a:solidFill>
            </a:endParaRPr>
          </a:p>
          <a:p>
            <a:pPr algn="ctr">
              <a:lnSpc>
                <a:spcPct val="100000"/>
              </a:lnSpc>
              <a:spcBef>
                <a:spcPts val="1200"/>
              </a:spcBef>
            </a:pPr>
            <a:r>
              <a:rPr lang="en-AU" altLang="en-US" sz="2800">
                <a:solidFill>
                  <a:schemeClr val="accent2"/>
                </a:solidFill>
              </a:rPr>
              <a:t>Those formed between a metal and oxygen. </a:t>
            </a:r>
          </a:p>
          <a:p>
            <a:pPr algn="ctr">
              <a:lnSpc>
                <a:spcPct val="100000"/>
              </a:lnSpc>
              <a:spcBef>
                <a:spcPts val="1200"/>
              </a:spcBef>
            </a:pPr>
            <a:r>
              <a:rPr lang="en-AU" altLang="en-US" sz="2800">
                <a:solidFill>
                  <a:schemeClr val="accent2"/>
                </a:solidFill>
              </a:rPr>
              <a:t>For example CaO and MgO are basic</a:t>
            </a:r>
          </a:p>
          <a:p>
            <a:pPr algn="ctr">
              <a:lnSpc>
                <a:spcPct val="100000"/>
              </a:lnSpc>
              <a:spcBef>
                <a:spcPts val="1200"/>
              </a:spcBef>
            </a:pPr>
            <a:r>
              <a:rPr lang="en-AU" altLang="en-US" sz="2800">
                <a:solidFill>
                  <a:schemeClr val="accent2"/>
                </a:solidFill>
              </a:rPr>
              <a:t>or amphoteric (acting as either an acid or a base.)</a:t>
            </a:r>
            <a:endParaRPr lang="en-AU" altLang="en-US"/>
          </a:p>
          <a:p>
            <a:pPr algn="ctr">
              <a:lnSpc>
                <a:spcPct val="100000"/>
              </a:lnSpc>
              <a:spcBef>
                <a:spcPts val="1200"/>
              </a:spcBef>
            </a:pPr>
            <a:endParaRPr lang="en-AU"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3985-084C-498F-B394-7CB499D49ACA}"/>
              </a:ext>
            </a:extLst>
          </p:cNvPr>
          <p:cNvSpPr>
            <a:spLocks noGrp="1"/>
          </p:cNvSpPr>
          <p:nvPr>
            <p:ph type="title"/>
          </p:nvPr>
        </p:nvSpPr>
        <p:spPr/>
        <p:txBody>
          <a:bodyPr/>
          <a:lstStyle/>
          <a:p>
            <a:r>
              <a:rPr lang="en-AU" dirty="0"/>
              <a:t>Solute + Solvent = Solution</a:t>
            </a:r>
          </a:p>
        </p:txBody>
      </p:sp>
      <p:sp>
        <p:nvSpPr>
          <p:cNvPr id="3" name="Content Placeholder 2">
            <a:extLst>
              <a:ext uri="{FF2B5EF4-FFF2-40B4-BE49-F238E27FC236}">
                <a16:creationId xmlns:a16="http://schemas.microsoft.com/office/drawing/2014/main" id="{1D46ACF9-999C-4410-A0D2-AD51ED2E07B4}"/>
              </a:ext>
            </a:extLst>
          </p:cNvPr>
          <p:cNvSpPr>
            <a:spLocks noGrp="1"/>
          </p:cNvSpPr>
          <p:nvPr>
            <p:ph idx="1"/>
          </p:nvPr>
        </p:nvSpPr>
        <p:spPr/>
        <p:txBody>
          <a:bodyPr/>
          <a:lstStyle/>
          <a:p>
            <a:r>
              <a:rPr lang="en-AU" sz="2400" dirty="0">
                <a:solidFill>
                  <a:schemeClr val="tx2">
                    <a:lumMod val="75000"/>
                  </a:schemeClr>
                </a:solidFill>
              </a:rPr>
              <a:t>Solubility</a:t>
            </a:r>
            <a:r>
              <a:rPr lang="en-AU" sz="2400" dirty="0"/>
              <a:t> is defined as the mass of solute that can dissolve 100g of water.</a:t>
            </a:r>
          </a:p>
          <a:p>
            <a:r>
              <a:rPr lang="en-AU" sz="2400" dirty="0">
                <a:solidFill>
                  <a:schemeClr val="tx2">
                    <a:lumMod val="75000"/>
                  </a:schemeClr>
                </a:solidFill>
              </a:rPr>
              <a:t>Saturated</a:t>
            </a:r>
            <a:r>
              <a:rPr lang="en-AU" sz="2400" dirty="0"/>
              <a:t> means that it is the maximum amount of solute that can dissolve in the solvent at that temperature.</a:t>
            </a:r>
          </a:p>
          <a:p>
            <a:r>
              <a:rPr lang="en-AU" sz="2400" dirty="0">
                <a:solidFill>
                  <a:schemeClr val="tx2">
                    <a:lumMod val="75000"/>
                  </a:schemeClr>
                </a:solidFill>
              </a:rPr>
              <a:t>Unsaturated</a:t>
            </a:r>
            <a:r>
              <a:rPr lang="en-AU" sz="2400" dirty="0"/>
              <a:t> means more solute can dissolve in the solvent at that temperature.</a:t>
            </a:r>
          </a:p>
          <a:p>
            <a:r>
              <a:rPr lang="en-AU" sz="2400" dirty="0">
                <a:solidFill>
                  <a:schemeClr val="tx2">
                    <a:lumMod val="75000"/>
                  </a:schemeClr>
                </a:solidFill>
              </a:rPr>
              <a:t>Supersaturated</a:t>
            </a:r>
            <a:r>
              <a:rPr lang="en-AU" sz="2400" dirty="0"/>
              <a:t> means that there is more solute dissolved in the solvent than would normally allow and this is often carried out by heating the solution and cooling slowly, but there the possibility of the solute recrystallising.</a:t>
            </a:r>
          </a:p>
        </p:txBody>
      </p:sp>
    </p:spTree>
    <p:extLst>
      <p:ext uri="{BB962C8B-B14F-4D97-AF65-F5344CB8AC3E}">
        <p14:creationId xmlns:p14="http://schemas.microsoft.com/office/powerpoint/2010/main" val="2039016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16D1A2B-CBCC-4C34-9062-907E71C6F8C5}"/>
              </a:ext>
            </a:extLst>
          </p:cNvPr>
          <p:cNvSpPr>
            <a:spLocks noGrp="1"/>
          </p:cNvSpPr>
          <p:nvPr>
            <p:ph type="title"/>
          </p:nvPr>
        </p:nvSpPr>
        <p:spPr/>
        <p:txBody>
          <a:bodyPr/>
          <a:lstStyle/>
          <a:p>
            <a:pPr eaLnBrk="1" hangingPunct="1"/>
            <a:r>
              <a:rPr lang="en-US" altLang="en-US" sz="2400" b="1">
                <a:solidFill>
                  <a:schemeClr val="bg1"/>
                </a:solidFill>
                <a:cs typeface="Arial" panose="020B0604020202020204" pitchFamily="34" charset="0"/>
              </a:rPr>
              <a:t>Acid base reactions</a:t>
            </a:r>
          </a:p>
        </p:txBody>
      </p:sp>
      <p:sp>
        <p:nvSpPr>
          <p:cNvPr id="4" name="Content Placeholder 3">
            <a:extLst>
              <a:ext uri="{FF2B5EF4-FFF2-40B4-BE49-F238E27FC236}">
                <a16:creationId xmlns:a16="http://schemas.microsoft.com/office/drawing/2014/main" id="{9AA1D983-DF57-4972-9328-DEB685294FE8}"/>
              </a:ext>
            </a:extLst>
          </p:cNvPr>
          <p:cNvSpPr>
            <a:spLocks noGrp="1"/>
          </p:cNvSpPr>
          <p:nvPr>
            <p:ph idx="1"/>
          </p:nvPr>
        </p:nvSpPr>
        <p:spPr>
          <a:xfrm>
            <a:off x="457200" y="1371600"/>
            <a:ext cx="8229600" cy="4419600"/>
          </a:xfrm>
        </p:spPr>
        <p:txBody>
          <a:bodyPr/>
          <a:lstStyle/>
          <a:p>
            <a:pPr algn="ctr">
              <a:lnSpc>
                <a:spcPct val="100000"/>
              </a:lnSpc>
              <a:spcBef>
                <a:spcPts val="1200"/>
              </a:spcBef>
              <a:defRPr/>
            </a:pPr>
            <a:r>
              <a:rPr lang="en-AU" altLang="en-US" sz="2800" kern="1200" dirty="0">
                <a:solidFill>
                  <a:srgbClr val="0C5C92"/>
                </a:solidFill>
                <a:cs typeface="Arial" charset="0"/>
              </a:rPr>
              <a:t>Acid and bases react to form compounds called salts and water.  </a:t>
            </a:r>
          </a:p>
          <a:p>
            <a:pPr algn="ctr">
              <a:lnSpc>
                <a:spcPct val="100000"/>
              </a:lnSpc>
              <a:spcBef>
                <a:spcPts val="1200"/>
              </a:spcBef>
              <a:defRPr/>
            </a:pPr>
            <a:r>
              <a:rPr lang="en-AU" altLang="en-US" sz="2800" kern="1200" dirty="0">
                <a:solidFill>
                  <a:srgbClr val="0C5C92"/>
                </a:solidFill>
                <a:cs typeface="Arial" charset="0"/>
              </a:rPr>
              <a:t>  </a:t>
            </a:r>
          </a:p>
          <a:p>
            <a:pPr algn="ctr">
              <a:lnSpc>
                <a:spcPct val="100000"/>
              </a:lnSpc>
              <a:spcBef>
                <a:spcPts val="1200"/>
              </a:spcBef>
              <a:defRPr/>
            </a:pPr>
            <a:r>
              <a:rPr lang="en-AU" altLang="en-US" sz="2800" kern="1200" dirty="0">
                <a:solidFill>
                  <a:srgbClr val="0C5C92"/>
                </a:solidFill>
                <a:cs typeface="Arial" charset="0"/>
              </a:rPr>
              <a:t>This neutralisation reaction can be written as</a:t>
            </a:r>
          </a:p>
          <a:p>
            <a:pPr algn="ctr">
              <a:lnSpc>
                <a:spcPct val="100000"/>
              </a:lnSpc>
              <a:spcBef>
                <a:spcPts val="1200"/>
              </a:spcBef>
              <a:defRPr/>
            </a:pPr>
            <a:endParaRPr lang="en-AU" altLang="en-US" sz="2800" kern="1200" dirty="0">
              <a:solidFill>
                <a:srgbClr val="0C5C92"/>
              </a:solidFill>
              <a:cs typeface="Arial" charset="0"/>
            </a:endParaRPr>
          </a:p>
          <a:p>
            <a:pPr algn="ctr">
              <a:lnSpc>
                <a:spcPct val="100000"/>
              </a:lnSpc>
              <a:spcBef>
                <a:spcPts val="1200"/>
              </a:spcBef>
              <a:defRPr/>
            </a:pPr>
            <a:r>
              <a:rPr lang="en-AU" altLang="en-US" sz="2800" kern="1200" dirty="0">
                <a:solidFill>
                  <a:srgbClr val="0C5C92"/>
                </a:solidFill>
                <a:cs typeface="Arial" charset="0"/>
              </a:rPr>
              <a:t>Acid + base </a:t>
            </a:r>
            <a:r>
              <a:rPr lang="en-AU" altLang="en-US" sz="2800" kern="1200" dirty="0">
                <a:solidFill>
                  <a:srgbClr val="0C5C92"/>
                </a:solidFill>
                <a:cs typeface="Arial" charset="0"/>
                <a:sym typeface="Wingdings" panose="05000000000000000000" pitchFamily="2" charset="2"/>
              </a:rPr>
              <a:t> salt and water</a:t>
            </a:r>
          </a:p>
          <a:p>
            <a:pPr algn="ctr">
              <a:lnSpc>
                <a:spcPct val="100000"/>
              </a:lnSpc>
              <a:spcBef>
                <a:spcPts val="1200"/>
              </a:spcBef>
              <a:defRPr/>
            </a:pPr>
            <a:endParaRPr lang="en-AU" altLang="en-US" sz="2800" kern="1200" dirty="0">
              <a:solidFill>
                <a:srgbClr val="0C5C92"/>
              </a:solidFill>
              <a:cs typeface="Arial" charset="0"/>
              <a:sym typeface="Wingdings" panose="05000000000000000000" pitchFamily="2" charset="2"/>
            </a:endParaRPr>
          </a:p>
          <a:p>
            <a:pPr algn="ctr">
              <a:lnSpc>
                <a:spcPct val="100000"/>
              </a:lnSpc>
              <a:spcBef>
                <a:spcPts val="1200"/>
              </a:spcBef>
              <a:defRPr/>
            </a:pPr>
            <a:r>
              <a:rPr lang="en-AU" sz="2800" kern="1200" dirty="0" err="1">
                <a:solidFill>
                  <a:srgbClr val="0C5C92"/>
                </a:solidFill>
                <a:cs typeface="Arial" charset="0"/>
              </a:rPr>
              <a:t>eg</a:t>
            </a:r>
            <a:r>
              <a:rPr lang="en-AU" sz="2800" kern="1200" dirty="0">
                <a:solidFill>
                  <a:srgbClr val="0C5C92"/>
                </a:solidFill>
                <a:cs typeface="Arial" charset="0"/>
              </a:rPr>
              <a:t> </a:t>
            </a:r>
            <a:r>
              <a:rPr lang="en-AU" sz="2800" kern="1200" dirty="0" err="1">
                <a:solidFill>
                  <a:srgbClr val="0C5C92"/>
                </a:solidFill>
                <a:cs typeface="Arial" charset="0"/>
              </a:rPr>
              <a:t>HCl</a:t>
            </a:r>
            <a:r>
              <a:rPr lang="en-AU" sz="2800" kern="1200" dirty="0">
                <a:solidFill>
                  <a:srgbClr val="0C5C92"/>
                </a:solidFill>
                <a:cs typeface="Arial" charset="0"/>
              </a:rPr>
              <a:t>(</a:t>
            </a:r>
            <a:r>
              <a:rPr lang="en-AU" sz="2800" kern="1200" dirty="0" err="1">
                <a:solidFill>
                  <a:srgbClr val="0C5C92"/>
                </a:solidFill>
                <a:cs typeface="Arial" charset="0"/>
              </a:rPr>
              <a:t>aq</a:t>
            </a:r>
            <a:r>
              <a:rPr lang="en-AU" sz="2800" kern="1200" dirty="0">
                <a:solidFill>
                  <a:srgbClr val="0C5C92"/>
                </a:solidFill>
                <a:cs typeface="Arial" charset="0"/>
              </a:rPr>
              <a:t>) + </a:t>
            </a:r>
            <a:r>
              <a:rPr lang="en-AU" sz="2800" kern="1200" dirty="0" err="1">
                <a:solidFill>
                  <a:srgbClr val="0C5C92"/>
                </a:solidFill>
                <a:cs typeface="Arial" charset="0"/>
              </a:rPr>
              <a:t>NaOH</a:t>
            </a:r>
            <a:r>
              <a:rPr lang="en-AU" sz="2800" kern="1200" dirty="0">
                <a:solidFill>
                  <a:srgbClr val="0C5C92"/>
                </a:solidFill>
                <a:cs typeface="Arial" charset="0"/>
              </a:rPr>
              <a:t>(</a:t>
            </a:r>
            <a:r>
              <a:rPr lang="en-AU" sz="2800" kern="1200" dirty="0" err="1">
                <a:solidFill>
                  <a:srgbClr val="0C5C92"/>
                </a:solidFill>
                <a:cs typeface="Arial" charset="0"/>
              </a:rPr>
              <a:t>aq</a:t>
            </a:r>
            <a:r>
              <a:rPr lang="en-AU" sz="2800" kern="1200" dirty="0">
                <a:solidFill>
                  <a:srgbClr val="0C5C92"/>
                </a:solidFill>
                <a:cs typeface="Arial" charset="0"/>
              </a:rPr>
              <a:t>) </a:t>
            </a:r>
            <a:r>
              <a:rPr lang="en-AU" sz="2800" kern="1200" dirty="0">
                <a:solidFill>
                  <a:srgbClr val="0C5C92"/>
                </a:solidFill>
                <a:cs typeface="Arial" charset="0"/>
                <a:sym typeface="Wingdings" panose="05000000000000000000" pitchFamily="2" charset="2"/>
              </a:rPr>
              <a:t> </a:t>
            </a:r>
            <a:r>
              <a:rPr lang="en-AU" sz="2800" kern="1200" dirty="0" err="1">
                <a:solidFill>
                  <a:srgbClr val="0C5C92"/>
                </a:solidFill>
                <a:cs typeface="Arial" charset="0"/>
                <a:sym typeface="Wingdings" panose="05000000000000000000" pitchFamily="2" charset="2"/>
              </a:rPr>
              <a:t>NaCl</a:t>
            </a:r>
            <a:r>
              <a:rPr lang="en-AU" sz="2800" kern="1200" dirty="0">
                <a:solidFill>
                  <a:srgbClr val="0C5C92"/>
                </a:solidFill>
                <a:cs typeface="Arial" charset="0"/>
                <a:sym typeface="Wingdings" panose="05000000000000000000" pitchFamily="2" charset="2"/>
              </a:rPr>
              <a:t>(</a:t>
            </a:r>
            <a:r>
              <a:rPr lang="en-AU" sz="2800" kern="1200" dirty="0" err="1">
                <a:solidFill>
                  <a:srgbClr val="0C5C92"/>
                </a:solidFill>
                <a:cs typeface="Arial" charset="0"/>
                <a:sym typeface="Wingdings" panose="05000000000000000000" pitchFamily="2" charset="2"/>
              </a:rPr>
              <a:t>aq</a:t>
            </a:r>
            <a:r>
              <a:rPr lang="en-AU" sz="2800" kern="1200" dirty="0">
                <a:solidFill>
                  <a:srgbClr val="0C5C92"/>
                </a:solidFill>
                <a:cs typeface="Arial" charset="0"/>
                <a:sym typeface="Wingdings" panose="05000000000000000000" pitchFamily="2" charset="2"/>
              </a:rPr>
              <a:t>) + H</a:t>
            </a:r>
            <a:r>
              <a:rPr lang="en-AU" sz="2800" kern="1200" baseline="-25000" dirty="0">
                <a:solidFill>
                  <a:srgbClr val="0C5C92"/>
                </a:solidFill>
                <a:cs typeface="Arial" charset="0"/>
                <a:sym typeface="Wingdings" panose="05000000000000000000" pitchFamily="2" charset="2"/>
              </a:rPr>
              <a:t>2</a:t>
            </a:r>
            <a:r>
              <a:rPr lang="en-AU" sz="2800" kern="1200" dirty="0">
                <a:solidFill>
                  <a:srgbClr val="0C5C92"/>
                </a:solidFill>
                <a:cs typeface="Arial" charset="0"/>
                <a:sym typeface="Wingdings" panose="05000000000000000000" pitchFamily="2" charset="2"/>
              </a:rPr>
              <a:t>O(l)</a:t>
            </a:r>
            <a:endParaRPr lang="en-AU" sz="2800" kern="1200" dirty="0">
              <a:solidFill>
                <a:srgbClr val="0C5C92"/>
              </a:solidFill>
              <a:cs typeface="Arial" charset="0"/>
            </a:endParaRPr>
          </a:p>
        </p:txBody>
      </p:sp>
      <p:sp>
        <p:nvSpPr>
          <p:cNvPr id="7" name="Rectangle 6">
            <a:extLst>
              <a:ext uri="{FF2B5EF4-FFF2-40B4-BE49-F238E27FC236}">
                <a16:creationId xmlns:a16="http://schemas.microsoft.com/office/drawing/2014/main" id="{0DC64307-FA20-46DE-BA0C-CA841CBBBEB4}"/>
              </a:ext>
            </a:extLst>
          </p:cNvPr>
          <p:cNvSpPr/>
          <p:nvPr/>
        </p:nvSpPr>
        <p:spPr bwMode="auto">
          <a:xfrm>
            <a:off x="2057400" y="3733800"/>
            <a:ext cx="5181600" cy="1143000"/>
          </a:xfrm>
          <a:prstGeom prst="rect">
            <a:avLst/>
          </a:prstGeom>
          <a:noFill/>
          <a:ln w="19050" cap="flat" cmpd="sng" algn="ctr">
            <a:solidFill>
              <a:schemeClr val="accent1">
                <a:lumMod val="50000"/>
                <a:lumOff val="50000"/>
              </a:schemeClr>
            </a:solidFill>
            <a:prstDash val="solid"/>
            <a:round/>
            <a:headEnd type="none" w="med" len="med"/>
            <a:tailEnd type="none" w="med" len="med"/>
          </a:ln>
          <a:effectLst/>
        </p:spPr>
        <p:txBody>
          <a:bodyPr/>
          <a:lstStyle/>
          <a:p>
            <a:pPr algn="ctr">
              <a:defRPr/>
            </a:pPr>
            <a:endParaRPr lang="en-AU">
              <a:latin typeface="Arial" charset="0"/>
              <a:cs typeface="Arial"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790351E0-EBB7-488C-8C24-5399CDAC6B68}"/>
              </a:ext>
            </a:extLst>
          </p:cNvPr>
          <p:cNvSpPr>
            <a:spLocks noGrp="1"/>
          </p:cNvSpPr>
          <p:nvPr>
            <p:ph type="title"/>
          </p:nvPr>
        </p:nvSpPr>
        <p:spPr>
          <a:xfrm>
            <a:off x="304800" y="76200"/>
            <a:ext cx="8229600" cy="685800"/>
          </a:xfrm>
        </p:spPr>
        <p:txBody>
          <a:bodyPr/>
          <a:lstStyle/>
          <a:p>
            <a:pPr>
              <a:defRPr/>
            </a:pPr>
            <a:r>
              <a:rPr lang="en-AU" altLang="en-US" sz="3600" b="1" kern="1200" dirty="0">
                <a:solidFill>
                  <a:schemeClr val="bg1"/>
                </a:solidFill>
                <a:ea typeface="+mn-ea"/>
                <a:cs typeface="Arial" pitchFamily="34" charset="0"/>
              </a:rPr>
              <a:t>Indicators and pH</a:t>
            </a:r>
          </a:p>
        </p:txBody>
      </p:sp>
      <p:sp>
        <p:nvSpPr>
          <p:cNvPr id="29699" name="Content Placeholder 2">
            <a:extLst>
              <a:ext uri="{FF2B5EF4-FFF2-40B4-BE49-F238E27FC236}">
                <a16:creationId xmlns:a16="http://schemas.microsoft.com/office/drawing/2014/main" id="{05483CB8-F2A4-4E29-9E0C-DE99B1873043}"/>
              </a:ext>
            </a:extLst>
          </p:cNvPr>
          <p:cNvSpPr>
            <a:spLocks noGrp="1"/>
          </p:cNvSpPr>
          <p:nvPr>
            <p:ph idx="1"/>
          </p:nvPr>
        </p:nvSpPr>
        <p:spPr/>
        <p:txBody>
          <a:bodyPr/>
          <a:lstStyle/>
          <a:p>
            <a:pPr marL="0" indent="0" algn="ctr">
              <a:lnSpc>
                <a:spcPct val="100000"/>
              </a:lnSpc>
              <a:spcBef>
                <a:spcPts val="1200"/>
              </a:spcBef>
            </a:pPr>
            <a:r>
              <a:rPr lang="en-AU" altLang="en-US" sz="3200">
                <a:solidFill>
                  <a:schemeClr val="accent2"/>
                </a:solidFill>
              </a:rPr>
              <a:t>Indicators can also provide information on the degree of acidity or alkalinity. </a:t>
            </a:r>
          </a:p>
          <a:p>
            <a:pPr marL="0" indent="0" algn="ctr">
              <a:lnSpc>
                <a:spcPct val="100000"/>
              </a:lnSpc>
              <a:spcBef>
                <a:spcPts val="1200"/>
              </a:spcBef>
            </a:pPr>
            <a:endParaRPr lang="en-AU" altLang="en-US" sz="3200">
              <a:solidFill>
                <a:schemeClr val="accent2"/>
              </a:solidFill>
            </a:endParaRPr>
          </a:p>
          <a:p>
            <a:pPr marL="0" indent="0" algn="ctr">
              <a:lnSpc>
                <a:spcPct val="100000"/>
              </a:lnSpc>
              <a:spcBef>
                <a:spcPts val="1200"/>
              </a:spcBef>
            </a:pPr>
            <a:r>
              <a:rPr lang="en-AU" altLang="en-US" sz="3200">
                <a:solidFill>
                  <a:schemeClr val="accent2"/>
                </a:solidFill>
              </a:rPr>
              <a:t>A more precise scale to measure the concentration of acid in a solution is called the pH scale.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F1744994-7F98-4A58-9226-642EF4BAB720}"/>
              </a:ext>
            </a:extLst>
          </p:cNvPr>
          <p:cNvSpPr>
            <a:spLocks noGrp="1"/>
          </p:cNvSpPr>
          <p:nvPr>
            <p:ph type="title"/>
          </p:nvPr>
        </p:nvSpPr>
        <p:spPr>
          <a:xfrm>
            <a:off x="381000" y="14288"/>
            <a:ext cx="8229600" cy="685800"/>
          </a:xfrm>
        </p:spPr>
        <p:txBody>
          <a:bodyPr/>
          <a:lstStyle/>
          <a:p>
            <a:pPr eaLnBrk="1" hangingPunct="1"/>
            <a:r>
              <a:rPr lang="en-US" altLang="en-US" sz="3200" b="1">
                <a:solidFill>
                  <a:schemeClr val="bg1"/>
                </a:solidFill>
                <a:cs typeface="Arial" panose="020B0604020202020204" pitchFamily="34" charset="0"/>
              </a:rPr>
              <a:t>pH scale</a:t>
            </a:r>
          </a:p>
        </p:txBody>
      </p:sp>
      <p:sp>
        <p:nvSpPr>
          <p:cNvPr id="2" name="Content Placeholder 1">
            <a:extLst>
              <a:ext uri="{FF2B5EF4-FFF2-40B4-BE49-F238E27FC236}">
                <a16:creationId xmlns:a16="http://schemas.microsoft.com/office/drawing/2014/main" id="{15AD48C8-3D03-4DC9-BB26-36D2B7E38F43}"/>
              </a:ext>
            </a:extLst>
          </p:cNvPr>
          <p:cNvSpPr>
            <a:spLocks noGrp="1"/>
          </p:cNvSpPr>
          <p:nvPr>
            <p:ph idx="1"/>
          </p:nvPr>
        </p:nvSpPr>
        <p:spPr>
          <a:xfrm>
            <a:off x="533400" y="1066800"/>
            <a:ext cx="8229600" cy="4114800"/>
          </a:xfrm>
        </p:spPr>
        <p:txBody>
          <a:bodyPr/>
          <a:lstStyle/>
          <a:p>
            <a:pPr algn="ctr" eaLnBrk="1" hangingPunct="1">
              <a:lnSpc>
                <a:spcPct val="100000"/>
              </a:lnSpc>
              <a:spcBef>
                <a:spcPts val="1200"/>
              </a:spcBef>
              <a:defRPr/>
            </a:pPr>
            <a:r>
              <a:rPr lang="en-AU" altLang="en-US" sz="2800" kern="1200" dirty="0">
                <a:solidFill>
                  <a:schemeClr val="accent2"/>
                </a:solidFill>
              </a:rPr>
              <a:t>The pH scale is based on the concentration of hydrogen ion in solution.</a:t>
            </a:r>
          </a:p>
          <a:p>
            <a:pPr algn="ctr" eaLnBrk="1" hangingPunct="1">
              <a:lnSpc>
                <a:spcPct val="100000"/>
              </a:lnSpc>
              <a:spcBef>
                <a:spcPts val="1200"/>
              </a:spcBef>
              <a:defRPr/>
            </a:pPr>
            <a:r>
              <a:rPr lang="en-AU" altLang="en-US" sz="2800" kern="1200" dirty="0">
                <a:solidFill>
                  <a:schemeClr val="accent2"/>
                </a:solidFill>
              </a:rPr>
              <a:t>It provides a measure of the acidity or alkalinity.</a:t>
            </a:r>
          </a:p>
          <a:p>
            <a:pPr algn="ctr" eaLnBrk="1" hangingPunct="1">
              <a:lnSpc>
                <a:spcPct val="100000"/>
              </a:lnSpc>
              <a:spcBef>
                <a:spcPts val="1200"/>
              </a:spcBef>
              <a:defRPr/>
            </a:pPr>
            <a:endParaRPr lang="en-AU" sz="2800" kern="1200" dirty="0">
              <a:solidFill>
                <a:schemeClr val="accent2"/>
              </a:solidFill>
            </a:endParaRPr>
          </a:p>
          <a:p>
            <a:pPr algn="ctr" eaLnBrk="1" hangingPunct="1">
              <a:lnSpc>
                <a:spcPct val="100000"/>
              </a:lnSpc>
              <a:spcBef>
                <a:spcPts val="1200"/>
              </a:spcBef>
              <a:defRPr/>
            </a:pPr>
            <a:endParaRPr lang="en-AU" sz="2800" kern="1200" dirty="0">
              <a:solidFill>
                <a:schemeClr val="accent2"/>
              </a:solidFill>
            </a:endParaRPr>
          </a:p>
          <a:p>
            <a:pPr algn="ctr" eaLnBrk="1" hangingPunct="1">
              <a:lnSpc>
                <a:spcPct val="100000"/>
              </a:lnSpc>
              <a:spcBef>
                <a:spcPts val="1200"/>
              </a:spcBef>
              <a:defRPr/>
            </a:pPr>
            <a:endParaRPr lang="en-AU" sz="2800" kern="1200" dirty="0">
              <a:solidFill>
                <a:schemeClr val="accent2"/>
              </a:solidFill>
            </a:endParaRPr>
          </a:p>
          <a:p>
            <a:pPr algn="ctr" eaLnBrk="1" hangingPunct="1">
              <a:lnSpc>
                <a:spcPct val="100000"/>
              </a:lnSpc>
              <a:spcBef>
                <a:spcPts val="1200"/>
              </a:spcBef>
              <a:defRPr/>
            </a:pPr>
            <a:r>
              <a:rPr lang="en-AU" sz="2800" kern="1200" dirty="0">
                <a:solidFill>
                  <a:schemeClr val="accent1"/>
                </a:solidFill>
              </a:rPr>
              <a:t>pH &lt; 7 acidic,   pH = 7 neutral,  pH &gt; 7 basic</a:t>
            </a:r>
          </a:p>
          <a:p>
            <a:pPr algn="ctr" eaLnBrk="1" hangingPunct="1">
              <a:lnSpc>
                <a:spcPct val="100000"/>
              </a:lnSpc>
              <a:spcBef>
                <a:spcPts val="1200"/>
              </a:spcBef>
              <a:defRPr/>
            </a:pPr>
            <a:r>
              <a:rPr lang="en-AU" sz="2800" i="1" kern="1200" dirty="0">
                <a:solidFill>
                  <a:schemeClr val="accent2"/>
                </a:solidFill>
              </a:rPr>
              <a:t>Note 1 pH unit change = 10 x change in concentration</a:t>
            </a:r>
          </a:p>
        </p:txBody>
      </p:sp>
      <p:pic>
        <p:nvPicPr>
          <p:cNvPr id="30724" name="Picture 2">
            <a:extLst>
              <a:ext uri="{FF2B5EF4-FFF2-40B4-BE49-F238E27FC236}">
                <a16:creationId xmlns:a16="http://schemas.microsoft.com/office/drawing/2014/main" id="{2A6B18A1-4E6E-4C26-A8FB-FD42351AD2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514600"/>
            <a:ext cx="899160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996AF63D-DFB3-40F6-8E6D-F0654D9E4B95}"/>
              </a:ext>
            </a:extLst>
          </p:cNvPr>
          <p:cNvSpPr>
            <a:spLocks noGrp="1"/>
          </p:cNvSpPr>
          <p:nvPr>
            <p:ph type="title"/>
          </p:nvPr>
        </p:nvSpPr>
        <p:spPr>
          <a:xfrm>
            <a:off x="381000" y="33338"/>
            <a:ext cx="8229600" cy="685800"/>
          </a:xfrm>
        </p:spPr>
        <p:txBody>
          <a:bodyPr/>
          <a:lstStyle/>
          <a:p>
            <a:r>
              <a:rPr lang="en-AU" altLang="en-US" sz="2800" b="1">
                <a:solidFill>
                  <a:schemeClr val="bg1"/>
                </a:solidFill>
                <a:cs typeface="Arial" panose="020B0604020202020204" pitchFamily="34" charset="0"/>
              </a:rPr>
              <a:t>Measuring pH</a:t>
            </a:r>
          </a:p>
        </p:txBody>
      </p:sp>
      <p:pic>
        <p:nvPicPr>
          <p:cNvPr id="32771" name="Picture 2">
            <a:extLst>
              <a:ext uri="{FF2B5EF4-FFF2-40B4-BE49-F238E27FC236}">
                <a16:creationId xmlns:a16="http://schemas.microsoft.com/office/drawing/2014/main" id="{872A7D6A-F0D4-43C2-A418-1489F21BB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050" y="3813175"/>
            <a:ext cx="1733550" cy="199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128F325A-A236-420E-9C8D-BBA6B584DA93}"/>
              </a:ext>
            </a:extLst>
          </p:cNvPr>
          <p:cNvSpPr txBox="1"/>
          <p:nvPr/>
        </p:nvSpPr>
        <p:spPr>
          <a:xfrm>
            <a:off x="4495800" y="1143000"/>
            <a:ext cx="4572000" cy="2246313"/>
          </a:xfrm>
          <a:prstGeom prst="rect">
            <a:avLst/>
          </a:prstGeom>
          <a:noFill/>
        </p:spPr>
        <p:txBody>
          <a:bodyPr>
            <a:spAutoFit/>
          </a:bodyPr>
          <a:lstStyle/>
          <a:p>
            <a:pPr algn="ctr" eaLnBrk="1" hangingPunct="1">
              <a:defRPr/>
            </a:pPr>
            <a:r>
              <a:rPr lang="en-AU" sz="2800" dirty="0">
                <a:solidFill>
                  <a:schemeClr val="accent2"/>
                </a:solidFill>
                <a:latin typeface="+mn-lt"/>
                <a:cs typeface="+mn-cs"/>
              </a:rPr>
              <a:t>pH measured by</a:t>
            </a:r>
          </a:p>
          <a:p>
            <a:pPr algn="ctr" eaLnBrk="1" hangingPunct="1">
              <a:defRPr/>
            </a:pPr>
            <a:endParaRPr lang="en-AU" sz="2800" dirty="0">
              <a:solidFill>
                <a:schemeClr val="accent2"/>
              </a:solidFill>
              <a:latin typeface="+mn-lt"/>
              <a:cs typeface="+mn-cs"/>
            </a:endParaRPr>
          </a:p>
          <a:p>
            <a:pPr algn="ctr" eaLnBrk="1" hangingPunct="1">
              <a:defRPr/>
            </a:pPr>
            <a:r>
              <a:rPr lang="en-AU" sz="2800" dirty="0">
                <a:solidFill>
                  <a:schemeClr val="accent2"/>
                </a:solidFill>
                <a:latin typeface="+mn-lt"/>
                <a:cs typeface="+mn-cs"/>
              </a:rPr>
              <a:t>Indicators change colour at various pH values</a:t>
            </a:r>
          </a:p>
          <a:p>
            <a:pPr algn="ctr" eaLnBrk="1" hangingPunct="1">
              <a:defRPr/>
            </a:pPr>
            <a:r>
              <a:rPr lang="en-AU" sz="2800" dirty="0">
                <a:solidFill>
                  <a:schemeClr val="accent2"/>
                </a:solidFill>
                <a:latin typeface="+mn-lt"/>
                <a:cs typeface="+mn-cs"/>
              </a:rPr>
              <a:t> &amp; pH meters. </a:t>
            </a:r>
          </a:p>
        </p:txBody>
      </p:sp>
      <p:pic>
        <p:nvPicPr>
          <p:cNvPr id="32773" name="Picture 1">
            <a:extLst>
              <a:ext uri="{FF2B5EF4-FFF2-40B4-BE49-F238E27FC236}">
                <a16:creationId xmlns:a16="http://schemas.microsoft.com/office/drawing/2014/main" id="{57889317-80D3-4CCC-A0F8-6FD3EEC198FF}"/>
              </a:ext>
            </a:extLst>
          </p:cNvPr>
          <p:cNvPicPr>
            <a:picLocks noChangeAspect="1"/>
          </p:cNvPicPr>
          <p:nvPr/>
        </p:nvPicPr>
        <p:blipFill>
          <a:blip r:embed="rId3">
            <a:extLst>
              <a:ext uri="{28A0092B-C50C-407E-A947-70E740481C1C}">
                <a14:useLocalDpi xmlns:a14="http://schemas.microsoft.com/office/drawing/2010/main" val="0"/>
              </a:ext>
            </a:extLst>
          </a:blip>
          <a:srcRect l="3053" t="1131" b="7875"/>
          <a:stretch>
            <a:fillRect/>
          </a:stretch>
        </p:blipFill>
        <p:spPr bwMode="auto">
          <a:xfrm>
            <a:off x="4586288" y="3581400"/>
            <a:ext cx="2371725"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2">
            <a:extLst>
              <a:ext uri="{FF2B5EF4-FFF2-40B4-BE49-F238E27FC236}">
                <a16:creationId xmlns:a16="http://schemas.microsoft.com/office/drawing/2014/main" id="{DD84D95D-5BA5-49B1-8CA6-03F4B3E965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052513"/>
            <a:ext cx="4554538"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FC650A4A-46F9-4C7F-8AED-B3CBD3DAF3E5}"/>
              </a:ext>
            </a:extLst>
          </p:cNvPr>
          <p:cNvSpPr>
            <a:spLocks noGrp="1"/>
          </p:cNvSpPr>
          <p:nvPr>
            <p:ph type="title"/>
          </p:nvPr>
        </p:nvSpPr>
        <p:spPr>
          <a:xfrm>
            <a:off x="609600" y="228600"/>
            <a:ext cx="6172200" cy="457200"/>
          </a:xfrm>
        </p:spPr>
        <p:txBody>
          <a:bodyPr/>
          <a:lstStyle/>
          <a:p>
            <a:pPr eaLnBrk="1" hangingPunct="1">
              <a:defRPr/>
            </a:pPr>
            <a:r>
              <a:rPr lang="en-US" altLang="en-US" sz="3600" b="1" kern="1200" dirty="0">
                <a:solidFill>
                  <a:schemeClr val="bg1"/>
                </a:solidFill>
                <a:ea typeface="+mn-ea"/>
                <a:cs typeface="Arial" pitchFamily="34" charset="0"/>
              </a:rPr>
              <a:t>Reactions of acids</a:t>
            </a:r>
          </a:p>
        </p:txBody>
      </p:sp>
      <p:sp>
        <p:nvSpPr>
          <p:cNvPr id="2" name="Rectangle 1">
            <a:extLst>
              <a:ext uri="{FF2B5EF4-FFF2-40B4-BE49-F238E27FC236}">
                <a16:creationId xmlns:a16="http://schemas.microsoft.com/office/drawing/2014/main" id="{555DDAE0-9CF9-4840-BAAE-2E03C31E8C53}"/>
              </a:ext>
            </a:extLst>
          </p:cNvPr>
          <p:cNvSpPr/>
          <p:nvPr/>
        </p:nvSpPr>
        <p:spPr>
          <a:xfrm>
            <a:off x="476250" y="1066800"/>
            <a:ext cx="8058150" cy="1508125"/>
          </a:xfrm>
          <a:prstGeom prst="rect">
            <a:avLst/>
          </a:prstGeom>
        </p:spPr>
        <p:txBody>
          <a:bodyPr>
            <a:spAutoFit/>
          </a:bodyPr>
          <a:lstStyle/>
          <a:p>
            <a:pPr eaLnBrk="1" hangingPunct="1">
              <a:defRPr/>
            </a:pPr>
            <a:r>
              <a:rPr lang="en-AU" sz="3200" dirty="0">
                <a:solidFill>
                  <a:schemeClr val="accent2"/>
                </a:solidFill>
                <a:latin typeface="+mn-lt"/>
                <a:cs typeface="+mn-cs"/>
              </a:rPr>
              <a:t>Acid + metal → salt + hydrogen gas</a:t>
            </a:r>
          </a:p>
          <a:p>
            <a:pPr eaLnBrk="1" hangingPunct="1">
              <a:defRPr/>
            </a:pPr>
            <a:r>
              <a:rPr lang="pt-BR" sz="3200" dirty="0">
                <a:solidFill>
                  <a:schemeClr val="accent2"/>
                </a:solidFill>
                <a:latin typeface="+mn-lt"/>
                <a:cs typeface="+mn-cs"/>
              </a:rPr>
              <a:t>	</a:t>
            </a:r>
          </a:p>
          <a:p>
            <a:pPr eaLnBrk="1" hangingPunct="1">
              <a:defRPr/>
            </a:pPr>
            <a:r>
              <a:rPr lang="pt-BR" sz="2800" dirty="0">
                <a:solidFill>
                  <a:schemeClr val="accent2"/>
                </a:solidFill>
                <a:latin typeface="+mn-lt"/>
                <a:cs typeface="+mn-cs"/>
              </a:rPr>
              <a:t>	        2HCl(aq) + Mg(s) → MgCl</a:t>
            </a:r>
            <a:r>
              <a:rPr lang="pt-BR" sz="2800" baseline="-25000" dirty="0">
                <a:solidFill>
                  <a:schemeClr val="accent2"/>
                </a:solidFill>
                <a:latin typeface="+mn-lt"/>
                <a:cs typeface="+mn-cs"/>
              </a:rPr>
              <a:t>2</a:t>
            </a:r>
            <a:r>
              <a:rPr lang="pt-BR" sz="2800" dirty="0">
                <a:solidFill>
                  <a:schemeClr val="accent2"/>
                </a:solidFill>
                <a:latin typeface="+mn-lt"/>
                <a:cs typeface="+mn-cs"/>
              </a:rPr>
              <a:t>(aq) + H</a:t>
            </a:r>
            <a:r>
              <a:rPr lang="pt-BR" sz="2800" baseline="-25000" dirty="0">
                <a:solidFill>
                  <a:schemeClr val="accent2"/>
                </a:solidFill>
                <a:latin typeface="+mn-lt"/>
                <a:cs typeface="+mn-cs"/>
              </a:rPr>
              <a:t>2</a:t>
            </a:r>
            <a:r>
              <a:rPr lang="pt-BR" sz="2800" dirty="0">
                <a:solidFill>
                  <a:schemeClr val="accent2"/>
                </a:solidFill>
                <a:latin typeface="+mn-lt"/>
                <a:cs typeface="+mn-cs"/>
              </a:rPr>
              <a:t>(g)</a:t>
            </a:r>
          </a:p>
        </p:txBody>
      </p:sp>
      <p:pic>
        <p:nvPicPr>
          <p:cNvPr id="33796" name="Picture 2">
            <a:extLst>
              <a:ext uri="{FF2B5EF4-FFF2-40B4-BE49-F238E27FC236}">
                <a16:creationId xmlns:a16="http://schemas.microsoft.com/office/drawing/2014/main" id="{E54B78A2-8AFC-482C-BC1D-949459FDCFB4}"/>
              </a:ext>
            </a:extLst>
          </p:cNvPr>
          <p:cNvPicPr>
            <a:picLocks noChangeAspect="1"/>
          </p:cNvPicPr>
          <p:nvPr/>
        </p:nvPicPr>
        <p:blipFill>
          <a:blip r:embed="rId3">
            <a:extLst>
              <a:ext uri="{28A0092B-C50C-407E-A947-70E740481C1C}">
                <a14:useLocalDpi xmlns:a14="http://schemas.microsoft.com/office/drawing/2010/main" val="0"/>
              </a:ext>
            </a:extLst>
          </a:blip>
          <a:srcRect l="15778" t="4378" r="1392" b="2823"/>
          <a:stretch>
            <a:fillRect/>
          </a:stretch>
        </p:blipFill>
        <p:spPr bwMode="auto">
          <a:xfrm>
            <a:off x="304800" y="2574925"/>
            <a:ext cx="2881313"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CA4E9C-A91A-47FD-833E-BF13F8D67DF4}"/>
              </a:ext>
            </a:extLst>
          </p:cNvPr>
          <p:cNvSpPr>
            <a:spLocks noGrp="1"/>
          </p:cNvSpPr>
          <p:nvPr>
            <p:ph idx="1"/>
          </p:nvPr>
        </p:nvSpPr>
        <p:spPr>
          <a:xfrm>
            <a:off x="139700" y="1219200"/>
            <a:ext cx="8470900" cy="4238625"/>
          </a:xfrm>
        </p:spPr>
        <p:txBody>
          <a:bodyPr/>
          <a:lstStyle/>
          <a:p>
            <a:pPr algn="ctr">
              <a:defRPr/>
            </a:pPr>
            <a:r>
              <a:rPr lang="en-AU" sz="3200" kern="1200" dirty="0">
                <a:solidFill>
                  <a:schemeClr val="accent2"/>
                </a:solidFill>
              </a:rPr>
              <a:t>Acid + carbonate → </a:t>
            </a:r>
          </a:p>
          <a:p>
            <a:pPr algn="ctr">
              <a:defRPr/>
            </a:pPr>
            <a:r>
              <a:rPr lang="en-AU" sz="3200" kern="1200" dirty="0">
                <a:solidFill>
                  <a:schemeClr val="accent2"/>
                </a:solidFill>
              </a:rPr>
              <a:t>salt + carbon dioxide + water</a:t>
            </a:r>
          </a:p>
          <a:p>
            <a:pPr>
              <a:defRPr/>
            </a:pPr>
            <a:endParaRPr lang="en-AU" sz="3200" kern="1200" dirty="0">
              <a:solidFill>
                <a:schemeClr val="accent2"/>
              </a:solidFill>
            </a:endParaRPr>
          </a:p>
          <a:p>
            <a:pPr algn="ctr">
              <a:defRPr/>
            </a:pPr>
            <a:r>
              <a:rPr lang="en-AU" sz="2800" dirty="0">
                <a:solidFill>
                  <a:schemeClr val="accent2"/>
                </a:solidFill>
              </a:rPr>
              <a:t>2HCl(</a:t>
            </a:r>
            <a:r>
              <a:rPr lang="en-AU" sz="2800" dirty="0" err="1">
                <a:solidFill>
                  <a:schemeClr val="accent2"/>
                </a:solidFill>
              </a:rPr>
              <a:t>aq</a:t>
            </a:r>
            <a:r>
              <a:rPr lang="en-AU" sz="2800" dirty="0">
                <a:solidFill>
                  <a:schemeClr val="accent2"/>
                </a:solidFill>
              </a:rPr>
              <a:t>)</a:t>
            </a:r>
            <a:r>
              <a:rPr lang="en-AU" sz="2800" baseline="-25000" dirty="0">
                <a:solidFill>
                  <a:schemeClr val="accent2"/>
                </a:solidFill>
              </a:rPr>
              <a:t> </a:t>
            </a:r>
            <a:r>
              <a:rPr lang="en-AU" sz="2800" dirty="0">
                <a:solidFill>
                  <a:schemeClr val="accent2"/>
                </a:solidFill>
              </a:rPr>
              <a:t>+ CaCO</a:t>
            </a:r>
            <a:r>
              <a:rPr lang="en-AU" sz="2800" baseline="-25000" dirty="0">
                <a:solidFill>
                  <a:schemeClr val="accent2"/>
                </a:solidFill>
              </a:rPr>
              <a:t>3</a:t>
            </a:r>
            <a:r>
              <a:rPr lang="en-AU" sz="2800" dirty="0">
                <a:solidFill>
                  <a:schemeClr val="accent2"/>
                </a:solidFill>
              </a:rPr>
              <a:t>(s)</a:t>
            </a:r>
            <a:r>
              <a:rPr lang="en-AU" sz="2800" baseline="-25000" dirty="0">
                <a:solidFill>
                  <a:schemeClr val="accent2"/>
                </a:solidFill>
              </a:rPr>
              <a:t> </a:t>
            </a:r>
            <a:r>
              <a:rPr lang="en-AU" sz="2800" dirty="0">
                <a:solidFill>
                  <a:schemeClr val="accent2"/>
                </a:solidFill>
                <a:sym typeface="Wingdings" panose="05000000000000000000" pitchFamily="2" charset="2"/>
              </a:rPr>
              <a:t> CaCl</a:t>
            </a:r>
            <a:r>
              <a:rPr lang="en-AU" sz="2800" baseline="-25000" dirty="0">
                <a:solidFill>
                  <a:schemeClr val="accent2"/>
                </a:solidFill>
                <a:sym typeface="Wingdings" panose="05000000000000000000" pitchFamily="2" charset="2"/>
              </a:rPr>
              <a:t>2</a:t>
            </a:r>
            <a:r>
              <a:rPr lang="en-AU" sz="2800" dirty="0">
                <a:solidFill>
                  <a:schemeClr val="accent2"/>
                </a:solidFill>
              </a:rPr>
              <a:t>(</a:t>
            </a:r>
            <a:r>
              <a:rPr lang="en-AU" sz="2800" dirty="0" err="1">
                <a:solidFill>
                  <a:schemeClr val="accent2"/>
                </a:solidFill>
              </a:rPr>
              <a:t>aq</a:t>
            </a:r>
            <a:r>
              <a:rPr lang="en-AU" sz="2800" dirty="0">
                <a:solidFill>
                  <a:schemeClr val="accent2"/>
                </a:solidFill>
              </a:rPr>
              <a:t>) </a:t>
            </a:r>
            <a:r>
              <a:rPr lang="en-AU" sz="2800" dirty="0">
                <a:solidFill>
                  <a:schemeClr val="accent2"/>
                </a:solidFill>
                <a:sym typeface="Wingdings" panose="05000000000000000000" pitchFamily="2" charset="2"/>
              </a:rPr>
              <a:t>+ H</a:t>
            </a:r>
            <a:r>
              <a:rPr lang="en-AU" sz="2800" baseline="-25000" dirty="0">
                <a:solidFill>
                  <a:schemeClr val="accent2"/>
                </a:solidFill>
                <a:sym typeface="Wingdings" panose="05000000000000000000" pitchFamily="2" charset="2"/>
              </a:rPr>
              <a:t>2</a:t>
            </a:r>
            <a:r>
              <a:rPr lang="en-AU" sz="2800" dirty="0">
                <a:solidFill>
                  <a:schemeClr val="accent2"/>
                </a:solidFill>
                <a:sym typeface="Wingdings" panose="05000000000000000000" pitchFamily="2" charset="2"/>
              </a:rPr>
              <a:t>O</a:t>
            </a:r>
            <a:r>
              <a:rPr lang="en-AU" sz="2800" dirty="0">
                <a:solidFill>
                  <a:schemeClr val="accent2"/>
                </a:solidFill>
              </a:rPr>
              <a:t>(l)</a:t>
            </a:r>
            <a:r>
              <a:rPr lang="en-AU" sz="2800" baseline="-25000" dirty="0">
                <a:solidFill>
                  <a:schemeClr val="accent2"/>
                </a:solidFill>
                <a:sym typeface="Wingdings" panose="05000000000000000000" pitchFamily="2" charset="2"/>
              </a:rPr>
              <a:t> </a:t>
            </a:r>
            <a:r>
              <a:rPr lang="en-AU" sz="2800" dirty="0">
                <a:solidFill>
                  <a:schemeClr val="accent2"/>
                </a:solidFill>
                <a:sym typeface="Wingdings" panose="05000000000000000000" pitchFamily="2" charset="2"/>
              </a:rPr>
              <a:t>+ CO</a:t>
            </a:r>
            <a:r>
              <a:rPr lang="en-AU" sz="2800" baseline="-25000" dirty="0">
                <a:solidFill>
                  <a:schemeClr val="accent2"/>
                </a:solidFill>
                <a:sym typeface="Wingdings" panose="05000000000000000000" pitchFamily="2" charset="2"/>
              </a:rPr>
              <a:t>2</a:t>
            </a:r>
            <a:r>
              <a:rPr lang="en-AU" sz="2800" dirty="0">
                <a:solidFill>
                  <a:schemeClr val="accent2"/>
                </a:solidFill>
              </a:rPr>
              <a:t>(g)</a:t>
            </a:r>
            <a:r>
              <a:rPr lang="en-AU" sz="2800" baseline="-25000" dirty="0">
                <a:solidFill>
                  <a:schemeClr val="accent2"/>
                </a:solidFill>
                <a:sym typeface="Wingdings" panose="05000000000000000000" pitchFamily="2" charset="2"/>
              </a:rPr>
              <a:t> </a:t>
            </a:r>
            <a:endParaRPr lang="en-AU" sz="2800" baseline="-25000" dirty="0">
              <a:solidFill>
                <a:schemeClr val="accent2"/>
              </a:solidFill>
            </a:endParaRPr>
          </a:p>
          <a:p>
            <a:pPr>
              <a:defRPr/>
            </a:pPr>
            <a:endParaRPr lang="en-AU" sz="2800" dirty="0">
              <a:solidFill>
                <a:schemeClr val="accent2"/>
              </a:solidFill>
            </a:endParaRPr>
          </a:p>
        </p:txBody>
      </p:sp>
      <p:pic>
        <p:nvPicPr>
          <p:cNvPr id="35843" name="Picture 1">
            <a:extLst>
              <a:ext uri="{FF2B5EF4-FFF2-40B4-BE49-F238E27FC236}">
                <a16:creationId xmlns:a16="http://schemas.microsoft.com/office/drawing/2014/main" id="{E724111D-58FA-4E1B-8FC2-531CEBF8E301}"/>
              </a:ext>
            </a:extLst>
          </p:cNvPr>
          <p:cNvPicPr>
            <a:picLocks noChangeAspect="1"/>
          </p:cNvPicPr>
          <p:nvPr/>
        </p:nvPicPr>
        <p:blipFill>
          <a:blip r:embed="rId3">
            <a:extLst>
              <a:ext uri="{28A0092B-C50C-407E-A947-70E740481C1C}">
                <a14:useLocalDpi xmlns:a14="http://schemas.microsoft.com/office/drawing/2010/main" val="0"/>
              </a:ext>
            </a:extLst>
          </a:blip>
          <a:srcRect b="1674"/>
          <a:stretch>
            <a:fillRect/>
          </a:stretch>
        </p:blipFill>
        <p:spPr bwMode="auto">
          <a:xfrm>
            <a:off x="139700" y="3200400"/>
            <a:ext cx="43561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C20520-E36F-4A6D-82B6-16E8C3A426BE}"/>
              </a:ext>
            </a:extLst>
          </p:cNvPr>
          <p:cNvSpPr>
            <a:spLocks noGrp="1"/>
          </p:cNvSpPr>
          <p:nvPr>
            <p:ph idx="1"/>
          </p:nvPr>
        </p:nvSpPr>
        <p:spPr>
          <a:xfrm>
            <a:off x="395288" y="1066800"/>
            <a:ext cx="8367712" cy="4619625"/>
          </a:xfrm>
        </p:spPr>
        <p:txBody>
          <a:bodyPr/>
          <a:lstStyle/>
          <a:p>
            <a:pPr algn="ctr">
              <a:lnSpc>
                <a:spcPct val="100000"/>
              </a:lnSpc>
              <a:spcBef>
                <a:spcPts val="1200"/>
              </a:spcBef>
              <a:defRPr/>
            </a:pPr>
            <a:r>
              <a:rPr lang="en-AU" sz="3200" kern="1200" dirty="0">
                <a:solidFill>
                  <a:schemeClr val="accent2"/>
                </a:solidFill>
              </a:rPr>
              <a:t>Acid + hydrogen carbonate → </a:t>
            </a:r>
          </a:p>
          <a:p>
            <a:pPr algn="ctr">
              <a:lnSpc>
                <a:spcPct val="100000"/>
              </a:lnSpc>
              <a:spcBef>
                <a:spcPts val="1200"/>
              </a:spcBef>
              <a:defRPr/>
            </a:pPr>
            <a:r>
              <a:rPr lang="en-AU" sz="3200" kern="1200" dirty="0">
                <a:solidFill>
                  <a:schemeClr val="accent2"/>
                </a:solidFill>
              </a:rPr>
              <a:t>salt + carbon dioxide + water</a:t>
            </a:r>
          </a:p>
          <a:p>
            <a:pPr algn="ctr">
              <a:lnSpc>
                <a:spcPct val="100000"/>
              </a:lnSpc>
              <a:spcBef>
                <a:spcPts val="1200"/>
              </a:spcBef>
              <a:defRPr/>
            </a:pPr>
            <a:endParaRPr lang="en-AU" sz="2800" dirty="0">
              <a:solidFill>
                <a:schemeClr val="accent2"/>
              </a:solidFill>
            </a:endParaRPr>
          </a:p>
          <a:p>
            <a:pPr algn="ctr">
              <a:lnSpc>
                <a:spcPct val="100000"/>
              </a:lnSpc>
              <a:spcBef>
                <a:spcPts val="1200"/>
              </a:spcBef>
              <a:defRPr/>
            </a:pPr>
            <a:endParaRPr lang="en-AU" sz="2800" dirty="0">
              <a:solidFill>
                <a:schemeClr val="accent2"/>
              </a:solidFill>
            </a:endParaRPr>
          </a:p>
          <a:p>
            <a:pPr algn="ctr">
              <a:lnSpc>
                <a:spcPct val="100000"/>
              </a:lnSpc>
              <a:spcBef>
                <a:spcPts val="1200"/>
              </a:spcBef>
              <a:defRPr/>
            </a:pPr>
            <a:r>
              <a:rPr lang="en-AU" sz="2800" dirty="0" err="1">
                <a:solidFill>
                  <a:schemeClr val="accent2"/>
                </a:solidFill>
              </a:rPr>
              <a:t>HCl</a:t>
            </a:r>
            <a:r>
              <a:rPr lang="en-AU" sz="2800" dirty="0">
                <a:solidFill>
                  <a:schemeClr val="accent2"/>
                </a:solidFill>
              </a:rPr>
              <a:t>(</a:t>
            </a:r>
            <a:r>
              <a:rPr lang="en-AU" sz="2800" dirty="0" err="1">
                <a:solidFill>
                  <a:schemeClr val="accent2"/>
                </a:solidFill>
              </a:rPr>
              <a:t>aq</a:t>
            </a:r>
            <a:r>
              <a:rPr lang="en-AU" sz="2800" dirty="0">
                <a:solidFill>
                  <a:schemeClr val="accent2"/>
                </a:solidFill>
              </a:rPr>
              <a:t>)</a:t>
            </a:r>
            <a:r>
              <a:rPr lang="en-AU" sz="2800" baseline="-25000" dirty="0">
                <a:solidFill>
                  <a:schemeClr val="accent2"/>
                </a:solidFill>
              </a:rPr>
              <a:t> </a:t>
            </a:r>
            <a:r>
              <a:rPr lang="en-AU" sz="2800" dirty="0">
                <a:solidFill>
                  <a:schemeClr val="accent2"/>
                </a:solidFill>
              </a:rPr>
              <a:t>+ NaHCO</a:t>
            </a:r>
            <a:r>
              <a:rPr lang="en-AU" sz="2800" baseline="-25000" dirty="0">
                <a:solidFill>
                  <a:schemeClr val="accent2"/>
                </a:solidFill>
              </a:rPr>
              <a:t>3</a:t>
            </a:r>
            <a:r>
              <a:rPr lang="en-AU" sz="2800" dirty="0">
                <a:solidFill>
                  <a:schemeClr val="accent2"/>
                </a:solidFill>
              </a:rPr>
              <a:t>(s) </a:t>
            </a:r>
            <a:r>
              <a:rPr lang="en-AU" sz="2800" dirty="0">
                <a:solidFill>
                  <a:schemeClr val="accent2"/>
                </a:solidFill>
                <a:sym typeface="Wingdings" panose="05000000000000000000" pitchFamily="2" charset="2"/>
              </a:rPr>
              <a:t>  </a:t>
            </a:r>
            <a:r>
              <a:rPr lang="en-AU" sz="2800" dirty="0" err="1">
                <a:solidFill>
                  <a:schemeClr val="accent2"/>
                </a:solidFill>
                <a:sym typeface="Wingdings" panose="05000000000000000000" pitchFamily="2" charset="2"/>
              </a:rPr>
              <a:t>NaCl</a:t>
            </a:r>
            <a:r>
              <a:rPr lang="en-AU" sz="2800" dirty="0">
                <a:solidFill>
                  <a:schemeClr val="accent2"/>
                </a:solidFill>
              </a:rPr>
              <a:t>(</a:t>
            </a:r>
            <a:r>
              <a:rPr lang="en-AU" sz="2800" dirty="0" err="1">
                <a:solidFill>
                  <a:schemeClr val="accent2"/>
                </a:solidFill>
              </a:rPr>
              <a:t>aq</a:t>
            </a:r>
            <a:r>
              <a:rPr lang="en-AU" sz="2800" dirty="0">
                <a:solidFill>
                  <a:schemeClr val="accent2"/>
                </a:solidFill>
              </a:rPr>
              <a:t>)</a:t>
            </a:r>
            <a:r>
              <a:rPr lang="en-AU" sz="2800" baseline="-25000" dirty="0">
                <a:solidFill>
                  <a:schemeClr val="accent2"/>
                </a:solidFill>
              </a:rPr>
              <a:t> </a:t>
            </a:r>
            <a:r>
              <a:rPr lang="en-AU" sz="2800" baseline="-25000" dirty="0">
                <a:solidFill>
                  <a:schemeClr val="accent2"/>
                </a:solidFill>
                <a:sym typeface="Wingdings" panose="05000000000000000000" pitchFamily="2" charset="2"/>
              </a:rPr>
              <a:t> </a:t>
            </a:r>
            <a:r>
              <a:rPr lang="en-AU" sz="2800" dirty="0">
                <a:solidFill>
                  <a:schemeClr val="accent2"/>
                </a:solidFill>
                <a:sym typeface="Wingdings" panose="05000000000000000000" pitchFamily="2" charset="2"/>
              </a:rPr>
              <a:t>+ H</a:t>
            </a:r>
            <a:r>
              <a:rPr lang="en-AU" sz="2800" baseline="-25000" dirty="0">
                <a:solidFill>
                  <a:schemeClr val="accent2"/>
                </a:solidFill>
                <a:sym typeface="Wingdings" panose="05000000000000000000" pitchFamily="2" charset="2"/>
              </a:rPr>
              <a:t>2</a:t>
            </a:r>
            <a:r>
              <a:rPr lang="en-AU" sz="2800" dirty="0">
                <a:solidFill>
                  <a:schemeClr val="accent2"/>
                </a:solidFill>
                <a:sym typeface="Wingdings" panose="05000000000000000000" pitchFamily="2" charset="2"/>
              </a:rPr>
              <a:t>O</a:t>
            </a:r>
            <a:r>
              <a:rPr lang="en-AU" sz="2800" dirty="0">
                <a:solidFill>
                  <a:schemeClr val="accent2"/>
                </a:solidFill>
              </a:rPr>
              <a:t>(l)</a:t>
            </a:r>
            <a:r>
              <a:rPr lang="en-AU" sz="2800" baseline="-25000" dirty="0">
                <a:solidFill>
                  <a:schemeClr val="accent2"/>
                </a:solidFill>
                <a:sym typeface="Wingdings" panose="05000000000000000000" pitchFamily="2" charset="2"/>
              </a:rPr>
              <a:t> </a:t>
            </a:r>
            <a:r>
              <a:rPr lang="en-AU" sz="2800" dirty="0">
                <a:solidFill>
                  <a:schemeClr val="accent2"/>
                </a:solidFill>
                <a:sym typeface="Wingdings" panose="05000000000000000000" pitchFamily="2" charset="2"/>
              </a:rPr>
              <a:t>+ CO</a:t>
            </a:r>
            <a:r>
              <a:rPr lang="en-AU" sz="2800" baseline="-25000" dirty="0">
                <a:solidFill>
                  <a:schemeClr val="accent2"/>
                </a:solidFill>
                <a:sym typeface="Wingdings" panose="05000000000000000000" pitchFamily="2" charset="2"/>
              </a:rPr>
              <a:t>2</a:t>
            </a:r>
            <a:r>
              <a:rPr lang="en-AU" sz="2800" dirty="0">
                <a:solidFill>
                  <a:schemeClr val="accent2"/>
                </a:solidFill>
              </a:rPr>
              <a:t>(g)</a:t>
            </a:r>
            <a:r>
              <a:rPr lang="en-AU" sz="2800" baseline="-25000" dirty="0">
                <a:solidFill>
                  <a:schemeClr val="accent2"/>
                </a:solidFill>
                <a:sym typeface="Wingdings" panose="05000000000000000000" pitchFamily="2" charset="2"/>
              </a:rPr>
              <a:t> </a:t>
            </a:r>
            <a:endParaRPr lang="en-AU" sz="2800" baseline="-25000" dirty="0">
              <a:solidFill>
                <a:schemeClr val="accent2"/>
              </a:solidFill>
            </a:endParaRPr>
          </a:p>
          <a:p>
            <a:pPr>
              <a:defRPr/>
            </a:pPr>
            <a:endParaRPr lang="en-AU" sz="2800" dirty="0">
              <a:solidFill>
                <a:schemeClr val="accen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23758891-CF2D-4B34-88D5-85519BA25598}"/>
              </a:ext>
            </a:extLst>
          </p:cNvPr>
          <p:cNvSpPr>
            <a:spLocks noGrp="1"/>
          </p:cNvSpPr>
          <p:nvPr>
            <p:ph type="title"/>
          </p:nvPr>
        </p:nvSpPr>
        <p:spPr>
          <a:xfrm>
            <a:off x="152400" y="152400"/>
            <a:ext cx="8534400" cy="457200"/>
          </a:xfrm>
        </p:spPr>
        <p:txBody>
          <a:bodyPr/>
          <a:lstStyle/>
          <a:p>
            <a:pPr eaLnBrk="1" hangingPunct="1">
              <a:defRPr/>
            </a:pPr>
            <a:r>
              <a:rPr lang="en-US" altLang="en-US" sz="3200" b="1" kern="1200" dirty="0">
                <a:solidFill>
                  <a:schemeClr val="bg1"/>
                </a:solidFill>
                <a:ea typeface="+mn-ea"/>
                <a:cs typeface="Arial" pitchFamily="34" charset="0"/>
              </a:rPr>
              <a:t>Identifying unknown ions in solution</a:t>
            </a:r>
          </a:p>
        </p:txBody>
      </p:sp>
      <p:pic>
        <p:nvPicPr>
          <p:cNvPr id="38915" name="Picture 1">
            <a:extLst>
              <a:ext uri="{FF2B5EF4-FFF2-40B4-BE49-F238E27FC236}">
                <a16:creationId xmlns:a16="http://schemas.microsoft.com/office/drawing/2014/main" id="{74FD8105-DE20-4E39-A848-C5084A779A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38200"/>
            <a:ext cx="70897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a:extLst>
              <a:ext uri="{FF2B5EF4-FFF2-40B4-BE49-F238E27FC236}">
                <a16:creationId xmlns:a16="http://schemas.microsoft.com/office/drawing/2014/main" id="{FB324695-AEAF-4DE0-AE7F-D3FE1AA0D3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210550"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a:extLst>
              <a:ext uri="{FF2B5EF4-FFF2-40B4-BE49-F238E27FC236}">
                <a16:creationId xmlns:a16="http://schemas.microsoft.com/office/drawing/2014/main" id="{01280D0D-6E06-4C62-BBD7-BFD4DDF40F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8" y="838200"/>
            <a:ext cx="6321425"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4">
            <a:extLst>
              <a:ext uri="{FF2B5EF4-FFF2-40B4-BE49-F238E27FC236}">
                <a16:creationId xmlns:a16="http://schemas.microsoft.com/office/drawing/2014/main" id="{45728837-EE31-48F2-A924-92E7D30B40D5}"/>
              </a:ext>
            </a:extLst>
          </p:cNvPr>
          <p:cNvSpPr>
            <a:spLocks noGrp="1"/>
          </p:cNvSpPr>
          <p:nvPr>
            <p:ph sz="half" idx="2"/>
          </p:nvPr>
        </p:nvSpPr>
        <p:spPr>
          <a:xfrm>
            <a:off x="304800" y="1219200"/>
            <a:ext cx="5410200" cy="4572000"/>
          </a:xfrm>
        </p:spPr>
        <p:txBody>
          <a:bodyPr/>
          <a:lstStyle/>
          <a:p>
            <a:pPr marL="0" indent="0">
              <a:lnSpc>
                <a:spcPct val="150000"/>
              </a:lnSpc>
              <a:spcBef>
                <a:spcPts val="1200"/>
              </a:spcBef>
            </a:pPr>
            <a:r>
              <a:rPr lang="en-AU" altLang="en-US">
                <a:solidFill>
                  <a:schemeClr val="accent2"/>
                </a:solidFill>
              </a:rPr>
              <a:t>Can be classified as:</a:t>
            </a:r>
          </a:p>
          <a:p>
            <a:pPr marL="0" indent="0">
              <a:lnSpc>
                <a:spcPct val="150000"/>
              </a:lnSpc>
              <a:spcBef>
                <a:spcPts val="1200"/>
              </a:spcBef>
            </a:pPr>
            <a:r>
              <a:rPr lang="en-AU" altLang="en-US" b="1">
                <a:solidFill>
                  <a:schemeClr val="accent1"/>
                </a:solidFill>
              </a:rPr>
              <a:t>Soluble  </a:t>
            </a:r>
          </a:p>
          <a:p>
            <a:pPr marL="0" indent="0" algn="ctr">
              <a:lnSpc>
                <a:spcPct val="100000"/>
              </a:lnSpc>
              <a:spcBef>
                <a:spcPts val="1200"/>
              </a:spcBef>
            </a:pPr>
            <a:r>
              <a:rPr lang="en-AU" altLang="en-US" b="1">
                <a:solidFill>
                  <a:schemeClr val="accent1"/>
                </a:solidFill>
              </a:rPr>
              <a:t>		</a:t>
            </a:r>
            <a:r>
              <a:rPr lang="en-AU" altLang="en-US">
                <a:solidFill>
                  <a:schemeClr val="accent2"/>
                </a:solidFill>
              </a:rPr>
              <a:t>&gt; 10g solute L</a:t>
            </a:r>
            <a:r>
              <a:rPr lang="en-AU" altLang="en-US" baseline="30000">
                <a:solidFill>
                  <a:schemeClr val="accent2"/>
                </a:solidFill>
              </a:rPr>
              <a:t>-1</a:t>
            </a:r>
            <a:r>
              <a:rPr lang="en-AU" altLang="en-US">
                <a:solidFill>
                  <a:schemeClr val="accent2"/>
                </a:solidFill>
              </a:rPr>
              <a:t> </a:t>
            </a:r>
          </a:p>
          <a:p>
            <a:pPr marL="0" indent="0">
              <a:lnSpc>
                <a:spcPct val="100000"/>
              </a:lnSpc>
              <a:spcBef>
                <a:spcPts val="1200"/>
              </a:spcBef>
            </a:pPr>
            <a:r>
              <a:rPr lang="en-AU" altLang="en-US" b="1">
                <a:solidFill>
                  <a:schemeClr val="accent1"/>
                </a:solidFill>
              </a:rPr>
              <a:t>Insoluble</a:t>
            </a:r>
          </a:p>
          <a:p>
            <a:pPr marL="0" indent="0" algn="ctr">
              <a:lnSpc>
                <a:spcPct val="100000"/>
              </a:lnSpc>
              <a:spcBef>
                <a:spcPts val="1200"/>
              </a:spcBef>
            </a:pPr>
            <a:r>
              <a:rPr lang="en-AU" altLang="en-US">
                <a:solidFill>
                  <a:schemeClr val="accent2"/>
                </a:solidFill>
              </a:rPr>
              <a:t> 		less than 1 gL</a:t>
            </a:r>
            <a:r>
              <a:rPr lang="en-AU" altLang="en-US" baseline="30000">
                <a:solidFill>
                  <a:schemeClr val="accent2"/>
                </a:solidFill>
              </a:rPr>
              <a:t>-1</a:t>
            </a:r>
          </a:p>
          <a:p>
            <a:pPr marL="0" indent="0">
              <a:lnSpc>
                <a:spcPct val="100000"/>
              </a:lnSpc>
              <a:spcBef>
                <a:spcPts val="1200"/>
              </a:spcBef>
            </a:pPr>
            <a:r>
              <a:rPr lang="en-AU" altLang="en-US" b="1">
                <a:solidFill>
                  <a:schemeClr val="accent1"/>
                </a:solidFill>
              </a:rPr>
              <a:t>Sparingly soluble</a:t>
            </a:r>
          </a:p>
          <a:p>
            <a:pPr marL="0" indent="0" algn="ctr">
              <a:lnSpc>
                <a:spcPct val="150000"/>
              </a:lnSpc>
              <a:spcBef>
                <a:spcPts val="1200"/>
              </a:spcBef>
            </a:pPr>
            <a:r>
              <a:rPr lang="en-AU" altLang="en-US" b="1">
                <a:solidFill>
                  <a:schemeClr val="accent1"/>
                </a:solidFill>
              </a:rPr>
              <a:t>	</a:t>
            </a:r>
            <a:r>
              <a:rPr lang="en-AU" altLang="en-US">
                <a:solidFill>
                  <a:schemeClr val="accent2"/>
                </a:solidFill>
              </a:rPr>
              <a:t>Between 1gL</a:t>
            </a:r>
            <a:r>
              <a:rPr lang="en-AU" altLang="en-US" baseline="30000">
                <a:solidFill>
                  <a:schemeClr val="accent2"/>
                </a:solidFill>
              </a:rPr>
              <a:t>-1</a:t>
            </a:r>
            <a:r>
              <a:rPr lang="en-AU" altLang="en-US">
                <a:solidFill>
                  <a:schemeClr val="accent2"/>
                </a:solidFill>
              </a:rPr>
              <a:t> to 10gL</a:t>
            </a:r>
            <a:r>
              <a:rPr lang="en-AU" altLang="en-US" baseline="30000">
                <a:solidFill>
                  <a:schemeClr val="accent2"/>
                </a:solidFill>
              </a:rPr>
              <a:t>-1</a:t>
            </a:r>
          </a:p>
        </p:txBody>
      </p:sp>
      <p:sp>
        <p:nvSpPr>
          <p:cNvPr id="7" name="Title 1">
            <a:extLst>
              <a:ext uri="{FF2B5EF4-FFF2-40B4-BE49-F238E27FC236}">
                <a16:creationId xmlns:a16="http://schemas.microsoft.com/office/drawing/2014/main" id="{EB9138DE-0E23-4364-B2D7-7F12E2FCE009}"/>
              </a:ext>
            </a:extLst>
          </p:cNvPr>
          <p:cNvSpPr txBox="1">
            <a:spLocks/>
          </p:cNvSpPr>
          <p:nvPr/>
        </p:nvSpPr>
        <p:spPr bwMode="gray">
          <a:xfrm>
            <a:off x="422275" y="152400"/>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a:lstStyle>
          <a:p>
            <a:pPr eaLnBrk="1" hangingPunct="1">
              <a:defRPr/>
            </a:pPr>
            <a:r>
              <a:rPr lang="en-US" altLang="en-US" sz="3200" b="1" dirty="0">
                <a:solidFill>
                  <a:schemeClr val="bg1"/>
                </a:solidFill>
                <a:ea typeface="+mn-ea"/>
                <a:cs typeface="Arial" pitchFamily="34" charset="0"/>
              </a:rPr>
              <a:t>Aqueous solutions of ionic compounds</a:t>
            </a:r>
          </a:p>
        </p:txBody>
      </p:sp>
      <p:pic>
        <p:nvPicPr>
          <p:cNvPr id="7172" name="Picture 2">
            <a:extLst>
              <a:ext uri="{FF2B5EF4-FFF2-40B4-BE49-F238E27FC236}">
                <a16:creationId xmlns:a16="http://schemas.microsoft.com/office/drawing/2014/main" id="{D02DBAF3-1BFC-42D2-ABFE-A4964A91C389}"/>
              </a:ext>
            </a:extLst>
          </p:cNvPr>
          <p:cNvPicPr>
            <a:picLocks noChangeAspect="1"/>
          </p:cNvPicPr>
          <p:nvPr/>
        </p:nvPicPr>
        <p:blipFill>
          <a:blip r:embed="rId3">
            <a:extLst>
              <a:ext uri="{28A0092B-C50C-407E-A947-70E740481C1C}">
                <a14:useLocalDpi xmlns:a14="http://schemas.microsoft.com/office/drawing/2010/main" val="0"/>
              </a:ext>
            </a:extLst>
          </a:blip>
          <a:srcRect l="6131" t="3348"/>
          <a:stretch>
            <a:fillRect/>
          </a:stretch>
        </p:blipFill>
        <p:spPr bwMode="auto">
          <a:xfrm>
            <a:off x="5867400" y="1371600"/>
            <a:ext cx="3141663"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3546-117E-43EF-9B09-A6C897A0AC9A}"/>
              </a:ext>
            </a:extLst>
          </p:cNvPr>
          <p:cNvSpPr>
            <a:spLocks noGrp="1"/>
          </p:cNvSpPr>
          <p:nvPr>
            <p:ph type="title"/>
          </p:nvPr>
        </p:nvSpPr>
        <p:spPr/>
        <p:txBody>
          <a:bodyPr/>
          <a:lstStyle/>
          <a:p>
            <a:r>
              <a:rPr lang="en-AU" dirty="0"/>
              <a:t>Electrolytes</a:t>
            </a:r>
          </a:p>
        </p:txBody>
      </p:sp>
      <p:sp>
        <p:nvSpPr>
          <p:cNvPr id="3" name="Content Placeholder 2">
            <a:extLst>
              <a:ext uri="{FF2B5EF4-FFF2-40B4-BE49-F238E27FC236}">
                <a16:creationId xmlns:a16="http://schemas.microsoft.com/office/drawing/2014/main" id="{9A29BDC4-B96C-443B-9978-594B8D33446B}"/>
              </a:ext>
            </a:extLst>
          </p:cNvPr>
          <p:cNvSpPr>
            <a:spLocks noGrp="1"/>
          </p:cNvSpPr>
          <p:nvPr>
            <p:ph idx="1"/>
          </p:nvPr>
        </p:nvSpPr>
        <p:spPr/>
        <p:txBody>
          <a:bodyPr/>
          <a:lstStyle/>
          <a:p>
            <a:r>
              <a:rPr lang="en-AU" sz="2000" dirty="0"/>
              <a:t>Electrolytes such as strong bases fully dissociate and are strong electrolytes, and their ions fully dissolved in water, </a:t>
            </a:r>
            <a:r>
              <a:rPr lang="en-AU" sz="2000" dirty="0" err="1"/>
              <a:t>eg</a:t>
            </a:r>
            <a:r>
              <a:rPr lang="en-AU" sz="2000" dirty="0"/>
              <a:t> NaOH.</a:t>
            </a:r>
          </a:p>
          <a:p>
            <a:r>
              <a:rPr lang="en-AU" sz="2000" dirty="0"/>
              <a:t>Electrolytes such as strong acids fully ionise and are strong electrolytes, and their ions  fully dissolve in water, </a:t>
            </a:r>
            <a:r>
              <a:rPr lang="en-AU" sz="2000" dirty="0" err="1"/>
              <a:t>eg</a:t>
            </a:r>
            <a:r>
              <a:rPr lang="en-AU" sz="2000" dirty="0"/>
              <a:t> HCl.</a:t>
            </a:r>
          </a:p>
          <a:p>
            <a:r>
              <a:rPr lang="en-AU" sz="2000" dirty="0"/>
              <a:t>Weak electrolytes are weak bases and acids which only partly dissolve/ionise in water and are normally found in the molecular species. </a:t>
            </a:r>
            <a:r>
              <a:rPr lang="en-AU" sz="2000" dirty="0" err="1"/>
              <a:t>Eg</a:t>
            </a:r>
            <a:r>
              <a:rPr lang="en-AU" sz="2000" dirty="0"/>
              <a:t> ethanoic acid and ammonia.</a:t>
            </a:r>
          </a:p>
          <a:p>
            <a:r>
              <a:rPr lang="en-AU" sz="2000" dirty="0"/>
              <a:t>Non electrolytes do not produce ions in water and exist as free and independent molecules </a:t>
            </a:r>
            <a:r>
              <a:rPr lang="en-AU" sz="2000" dirty="0" err="1"/>
              <a:t>eg</a:t>
            </a:r>
            <a:r>
              <a:rPr lang="en-AU" sz="2000" dirty="0"/>
              <a:t> glucose.</a:t>
            </a:r>
          </a:p>
          <a:p>
            <a:r>
              <a:rPr lang="en-AU" sz="2000" dirty="0"/>
              <a:t>Electrical conductivity is dependent of the concentration of dissolved ions, the greater the concentration the greater the number of mobile charge carriers.</a:t>
            </a:r>
          </a:p>
        </p:txBody>
      </p:sp>
    </p:spTree>
    <p:extLst>
      <p:ext uri="{BB962C8B-B14F-4D97-AF65-F5344CB8AC3E}">
        <p14:creationId xmlns:p14="http://schemas.microsoft.com/office/powerpoint/2010/main" val="2452324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a:extLst>
              <a:ext uri="{FF2B5EF4-FFF2-40B4-BE49-F238E27FC236}">
                <a16:creationId xmlns:a16="http://schemas.microsoft.com/office/drawing/2014/main" id="{87E189C9-10CB-4C69-969D-A508A13DECB1}"/>
              </a:ext>
            </a:extLst>
          </p:cNvPr>
          <p:cNvSpPr>
            <a:spLocks noGrp="1"/>
          </p:cNvSpPr>
          <p:nvPr>
            <p:ph idx="1"/>
          </p:nvPr>
        </p:nvSpPr>
        <p:spPr>
          <a:xfrm>
            <a:off x="457200" y="1371600"/>
            <a:ext cx="8229600" cy="4343400"/>
          </a:xfrm>
        </p:spPr>
        <p:txBody>
          <a:bodyPr/>
          <a:lstStyle/>
          <a:p>
            <a:pPr algn="ctr">
              <a:lnSpc>
                <a:spcPct val="100000"/>
              </a:lnSpc>
              <a:spcBef>
                <a:spcPts val="1200"/>
              </a:spcBef>
            </a:pPr>
            <a:r>
              <a:rPr lang="en-AU" altLang="en-US" sz="3200">
                <a:solidFill>
                  <a:schemeClr val="accent2"/>
                </a:solidFill>
              </a:rPr>
              <a:t>A precipitate is a solid produced by the reaction between two clear solutions.</a:t>
            </a:r>
          </a:p>
        </p:txBody>
      </p:sp>
      <p:sp>
        <p:nvSpPr>
          <p:cNvPr id="9219" name="Rectangle 1">
            <a:extLst>
              <a:ext uri="{FF2B5EF4-FFF2-40B4-BE49-F238E27FC236}">
                <a16:creationId xmlns:a16="http://schemas.microsoft.com/office/drawing/2014/main" id="{E72E47ED-3A47-42A9-BE6C-200F9CAD121F}"/>
              </a:ext>
            </a:extLst>
          </p:cNvPr>
          <p:cNvSpPr>
            <a:spLocks noChangeArrowheads="1"/>
          </p:cNvSpPr>
          <p:nvPr/>
        </p:nvSpPr>
        <p:spPr bwMode="auto">
          <a:xfrm>
            <a:off x="2286000" y="310515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defRPr>
            </a:lvl9pPr>
          </a:lstStyle>
          <a:p>
            <a:pPr eaLnBrk="1" hangingPunct="1">
              <a:lnSpc>
                <a:spcPct val="100000"/>
              </a:lnSpc>
              <a:spcBef>
                <a:spcPct val="0"/>
              </a:spcBef>
            </a:pPr>
            <a:r>
              <a:rPr lang="en-AU" altLang="en-US"/>
              <a:t>.</a:t>
            </a:r>
          </a:p>
        </p:txBody>
      </p:sp>
      <p:sp>
        <p:nvSpPr>
          <p:cNvPr id="7" name="Title 1">
            <a:extLst>
              <a:ext uri="{FF2B5EF4-FFF2-40B4-BE49-F238E27FC236}">
                <a16:creationId xmlns:a16="http://schemas.microsoft.com/office/drawing/2014/main" id="{364046D1-D3BC-4419-8A45-43987E550CA3}"/>
              </a:ext>
            </a:extLst>
          </p:cNvPr>
          <p:cNvSpPr txBox="1">
            <a:spLocks/>
          </p:cNvSpPr>
          <p:nvPr/>
        </p:nvSpPr>
        <p:spPr bwMode="gray">
          <a:xfrm>
            <a:off x="366713" y="47625"/>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rtl="0" eaLnBrk="0" fontAlgn="base" hangingPunct="0">
              <a:lnSpc>
                <a:spcPts val="2400"/>
              </a:lnSpc>
              <a:spcBef>
                <a:spcPct val="0"/>
              </a:spcBef>
              <a:spcAft>
                <a:spcPct val="0"/>
              </a:spcAft>
              <a:defRPr sz="2200">
                <a:solidFill>
                  <a:schemeClr val="accent1"/>
                </a:solidFill>
                <a:latin typeface="+mj-lt"/>
                <a:ea typeface="+mj-ea"/>
                <a:cs typeface="+mj-cs"/>
              </a:defRPr>
            </a:lvl1pPr>
            <a:lvl2pPr algn="l" rtl="0" eaLnBrk="0" fontAlgn="base" hangingPunct="0">
              <a:lnSpc>
                <a:spcPts val="2400"/>
              </a:lnSpc>
              <a:spcBef>
                <a:spcPct val="0"/>
              </a:spcBef>
              <a:spcAft>
                <a:spcPct val="0"/>
              </a:spcAft>
              <a:defRPr sz="2200">
                <a:solidFill>
                  <a:schemeClr val="accent1"/>
                </a:solidFill>
                <a:latin typeface="Arial" charset="0"/>
              </a:defRPr>
            </a:lvl2pPr>
            <a:lvl3pPr algn="l" rtl="0" eaLnBrk="0" fontAlgn="base" hangingPunct="0">
              <a:lnSpc>
                <a:spcPts val="2400"/>
              </a:lnSpc>
              <a:spcBef>
                <a:spcPct val="0"/>
              </a:spcBef>
              <a:spcAft>
                <a:spcPct val="0"/>
              </a:spcAft>
              <a:defRPr sz="2200">
                <a:solidFill>
                  <a:schemeClr val="accent1"/>
                </a:solidFill>
                <a:latin typeface="Arial" charset="0"/>
              </a:defRPr>
            </a:lvl3pPr>
            <a:lvl4pPr algn="l" rtl="0" eaLnBrk="0" fontAlgn="base" hangingPunct="0">
              <a:lnSpc>
                <a:spcPts val="2400"/>
              </a:lnSpc>
              <a:spcBef>
                <a:spcPct val="0"/>
              </a:spcBef>
              <a:spcAft>
                <a:spcPct val="0"/>
              </a:spcAft>
              <a:defRPr sz="2200">
                <a:solidFill>
                  <a:schemeClr val="accent1"/>
                </a:solidFill>
                <a:latin typeface="Arial" charset="0"/>
              </a:defRPr>
            </a:lvl4pPr>
            <a:lvl5pPr algn="l" rtl="0" eaLnBrk="0" fontAlgn="base" hangingPunct="0">
              <a:lnSpc>
                <a:spcPts val="2400"/>
              </a:lnSpc>
              <a:spcBef>
                <a:spcPct val="0"/>
              </a:spcBef>
              <a:spcAft>
                <a:spcPct val="0"/>
              </a:spcAft>
              <a:defRPr sz="2200">
                <a:solidFill>
                  <a:schemeClr val="accent1"/>
                </a:solidFill>
                <a:latin typeface="Arial"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a:lstStyle>
          <a:p>
            <a:pPr eaLnBrk="1" hangingPunct="1">
              <a:defRPr/>
            </a:pPr>
            <a:r>
              <a:rPr lang="en-US" altLang="en-US" sz="3200" b="1" kern="0" dirty="0">
                <a:solidFill>
                  <a:schemeClr val="bg1"/>
                </a:solidFill>
                <a:cs typeface="Arial" charset="0"/>
              </a:rPr>
              <a:t>Precipitation reactions</a:t>
            </a:r>
          </a:p>
        </p:txBody>
      </p:sp>
      <p:pic>
        <p:nvPicPr>
          <p:cNvPr id="9221" name="Picture 1">
            <a:extLst>
              <a:ext uri="{FF2B5EF4-FFF2-40B4-BE49-F238E27FC236}">
                <a16:creationId xmlns:a16="http://schemas.microsoft.com/office/drawing/2014/main" id="{426FEA13-C221-4F15-A5DE-082FFA253F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514600"/>
            <a:ext cx="43926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182B-7375-43C5-BE14-E5B61FE0E3AF}"/>
              </a:ext>
            </a:extLst>
          </p:cNvPr>
          <p:cNvSpPr>
            <a:spLocks noGrp="1"/>
          </p:cNvSpPr>
          <p:nvPr>
            <p:ph type="title"/>
          </p:nvPr>
        </p:nvSpPr>
        <p:spPr>
          <a:xfrm>
            <a:off x="669925" y="876300"/>
            <a:ext cx="8229600" cy="685800"/>
          </a:xfrm>
        </p:spPr>
        <p:txBody>
          <a:bodyPr/>
          <a:lstStyle/>
          <a:p>
            <a:pPr marL="342900" indent="-342900" algn="ctr">
              <a:lnSpc>
                <a:spcPct val="100000"/>
              </a:lnSpc>
              <a:spcBef>
                <a:spcPts val="1200"/>
              </a:spcBef>
              <a:defRPr/>
            </a:pPr>
            <a:r>
              <a:rPr lang="en-AU" sz="2800" dirty="0">
                <a:solidFill>
                  <a:schemeClr val="accent2"/>
                </a:solidFill>
                <a:latin typeface="+mn-lt"/>
                <a:ea typeface="+mn-ea"/>
                <a:cs typeface="+mn-cs"/>
              </a:rPr>
              <a:t>Sodium chloride is added to a silver nitrate solution.</a:t>
            </a:r>
          </a:p>
        </p:txBody>
      </p:sp>
      <p:pic>
        <p:nvPicPr>
          <p:cNvPr id="11267" name="Picture 2">
            <a:extLst>
              <a:ext uri="{FF2B5EF4-FFF2-40B4-BE49-F238E27FC236}">
                <a16:creationId xmlns:a16="http://schemas.microsoft.com/office/drawing/2014/main" id="{2428BF39-97EB-4F9D-A9CD-946BE3AFA1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 y="2438400"/>
            <a:ext cx="8839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3">
            <a:extLst>
              <a:ext uri="{FF2B5EF4-FFF2-40B4-BE49-F238E27FC236}">
                <a16:creationId xmlns:a16="http://schemas.microsoft.com/office/drawing/2014/main" id="{81794B0A-A8C2-40CE-AA53-C6CD164F5F9C}"/>
              </a:ext>
            </a:extLst>
          </p:cNvPr>
          <p:cNvSpPr>
            <a:spLocks noGrp="1"/>
          </p:cNvSpPr>
          <p:nvPr>
            <p:ph sz="half" idx="2"/>
          </p:nvPr>
        </p:nvSpPr>
        <p:spPr>
          <a:xfrm>
            <a:off x="457200" y="1066800"/>
            <a:ext cx="8077200" cy="4560888"/>
          </a:xfrm>
        </p:spPr>
        <p:txBody>
          <a:bodyPr/>
          <a:lstStyle/>
          <a:p>
            <a:pPr marL="0" indent="0" algn="ctr">
              <a:lnSpc>
                <a:spcPct val="150000"/>
              </a:lnSpc>
              <a:spcBef>
                <a:spcPts val="1200"/>
              </a:spcBef>
            </a:pPr>
            <a:r>
              <a:rPr lang="en-AU" altLang="en-US" sz="2800" dirty="0">
                <a:solidFill>
                  <a:schemeClr val="accent1"/>
                </a:solidFill>
              </a:rPr>
              <a:t>Complete ionic equation</a:t>
            </a:r>
          </a:p>
          <a:p>
            <a:pPr marL="0" indent="0" algn="ctr">
              <a:lnSpc>
                <a:spcPct val="150000"/>
              </a:lnSpc>
              <a:spcBef>
                <a:spcPts val="1200"/>
              </a:spcBef>
            </a:pPr>
            <a:r>
              <a:rPr lang="en-AU" altLang="en-US" sz="2800" dirty="0">
                <a:solidFill>
                  <a:schemeClr val="accent2"/>
                </a:solidFill>
              </a:rPr>
              <a:t>Na</a:t>
            </a:r>
            <a:r>
              <a:rPr lang="en-AU" altLang="en-US" sz="2800" baseline="30000" dirty="0">
                <a:solidFill>
                  <a:schemeClr val="accent2"/>
                </a:solidFill>
              </a:rPr>
              <a:t>+</a:t>
            </a:r>
            <a:r>
              <a:rPr lang="en-AU" altLang="en-US" sz="2800" dirty="0">
                <a:solidFill>
                  <a:schemeClr val="accent2"/>
                </a:solidFill>
              </a:rPr>
              <a:t>(</a:t>
            </a:r>
            <a:r>
              <a:rPr lang="en-AU" altLang="en-US" sz="2800" dirty="0" err="1">
                <a:solidFill>
                  <a:schemeClr val="accent2"/>
                </a:solidFill>
              </a:rPr>
              <a:t>aq</a:t>
            </a:r>
            <a:r>
              <a:rPr lang="en-AU" altLang="en-US" sz="2800" dirty="0">
                <a:solidFill>
                  <a:schemeClr val="accent2"/>
                </a:solidFill>
              </a:rPr>
              <a:t>) + Cl</a:t>
            </a:r>
            <a:r>
              <a:rPr lang="en-AU" altLang="en-US" sz="2800" baseline="30000" dirty="0">
                <a:solidFill>
                  <a:schemeClr val="accent2"/>
                </a:solidFill>
              </a:rPr>
              <a:t>-</a:t>
            </a:r>
            <a:r>
              <a:rPr lang="en-AU" altLang="en-US" sz="2800" dirty="0">
                <a:solidFill>
                  <a:schemeClr val="accent2"/>
                </a:solidFill>
              </a:rPr>
              <a:t>(</a:t>
            </a:r>
            <a:r>
              <a:rPr lang="en-AU" altLang="en-US" sz="2800" dirty="0" err="1">
                <a:solidFill>
                  <a:schemeClr val="accent2"/>
                </a:solidFill>
              </a:rPr>
              <a:t>aq</a:t>
            </a:r>
            <a:r>
              <a:rPr lang="en-AU" altLang="en-US" sz="2800" dirty="0">
                <a:solidFill>
                  <a:schemeClr val="accent2"/>
                </a:solidFill>
              </a:rPr>
              <a:t>) + Ag</a:t>
            </a:r>
            <a:r>
              <a:rPr lang="en-AU" altLang="en-US" sz="2800" baseline="30000" dirty="0">
                <a:solidFill>
                  <a:schemeClr val="accent2"/>
                </a:solidFill>
              </a:rPr>
              <a:t>+</a:t>
            </a:r>
            <a:r>
              <a:rPr lang="en-AU" altLang="en-US" sz="2800" dirty="0">
                <a:solidFill>
                  <a:schemeClr val="accent2"/>
                </a:solidFill>
              </a:rPr>
              <a:t>(</a:t>
            </a:r>
            <a:r>
              <a:rPr lang="en-AU" altLang="en-US" sz="2800" dirty="0" err="1">
                <a:solidFill>
                  <a:schemeClr val="accent2"/>
                </a:solidFill>
              </a:rPr>
              <a:t>aq</a:t>
            </a:r>
            <a:r>
              <a:rPr lang="en-AU" altLang="en-US" sz="2800" dirty="0">
                <a:solidFill>
                  <a:schemeClr val="accent2"/>
                </a:solidFill>
              </a:rPr>
              <a:t>)</a:t>
            </a:r>
            <a:r>
              <a:rPr lang="en-AU" altLang="en-US" baseline="-25000" dirty="0">
                <a:solidFill>
                  <a:schemeClr val="accent2"/>
                </a:solidFill>
              </a:rPr>
              <a:t> </a:t>
            </a:r>
            <a:r>
              <a:rPr lang="en-AU" altLang="en-US" sz="2800" dirty="0">
                <a:solidFill>
                  <a:schemeClr val="accent2"/>
                </a:solidFill>
              </a:rPr>
              <a:t>+ NO</a:t>
            </a:r>
            <a:r>
              <a:rPr lang="en-AU" altLang="en-US" sz="2800" baseline="-25000" dirty="0">
                <a:solidFill>
                  <a:schemeClr val="accent2"/>
                </a:solidFill>
              </a:rPr>
              <a:t>3</a:t>
            </a:r>
            <a:r>
              <a:rPr lang="en-AU" altLang="en-US" sz="3200" baseline="30000" dirty="0">
                <a:solidFill>
                  <a:schemeClr val="accent2"/>
                </a:solidFill>
              </a:rPr>
              <a:t>-</a:t>
            </a:r>
            <a:r>
              <a:rPr lang="en-AU" altLang="en-US" dirty="0">
                <a:solidFill>
                  <a:schemeClr val="accent2"/>
                </a:solidFill>
              </a:rPr>
              <a:t>(</a:t>
            </a:r>
            <a:r>
              <a:rPr lang="en-AU" altLang="en-US" dirty="0" err="1">
                <a:solidFill>
                  <a:schemeClr val="accent2"/>
                </a:solidFill>
              </a:rPr>
              <a:t>aq</a:t>
            </a:r>
            <a:r>
              <a:rPr lang="en-AU" altLang="en-US" dirty="0">
                <a:solidFill>
                  <a:schemeClr val="accent2"/>
                </a:solidFill>
              </a:rPr>
              <a:t>) </a:t>
            </a:r>
            <a:r>
              <a:rPr lang="en-AU" altLang="en-US" sz="2800" dirty="0">
                <a:solidFill>
                  <a:schemeClr val="accent2"/>
                </a:solidFill>
                <a:sym typeface="Wingdings" panose="05000000000000000000" pitchFamily="2" charset="2"/>
              </a:rPr>
              <a:t></a:t>
            </a:r>
            <a:br>
              <a:rPr lang="en-AU" altLang="en-US" sz="2800" dirty="0">
                <a:solidFill>
                  <a:schemeClr val="accent2"/>
                </a:solidFill>
                <a:sym typeface="Wingdings" panose="05000000000000000000" pitchFamily="2" charset="2"/>
              </a:rPr>
            </a:br>
            <a:r>
              <a:rPr lang="en-AU" altLang="en-US" sz="2800" dirty="0">
                <a:solidFill>
                  <a:schemeClr val="accent2"/>
                </a:solidFill>
                <a:sym typeface="Wingdings" panose="05000000000000000000" pitchFamily="2" charset="2"/>
              </a:rPr>
              <a:t>AgCl</a:t>
            </a:r>
            <a:r>
              <a:rPr lang="en-AU" altLang="en-US" dirty="0">
                <a:solidFill>
                  <a:schemeClr val="accent2"/>
                </a:solidFill>
              </a:rPr>
              <a:t>(s) </a:t>
            </a:r>
            <a:r>
              <a:rPr lang="en-AU" altLang="en-US" dirty="0">
                <a:solidFill>
                  <a:schemeClr val="accent2"/>
                </a:solidFill>
                <a:sym typeface="Wingdings" panose="05000000000000000000" pitchFamily="2" charset="2"/>
              </a:rPr>
              <a:t>+</a:t>
            </a:r>
            <a:r>
              <a:rPr lang="en-AU" altLang="en-US" baseline="-25000" dirty="0">
                <a:solidFill>
                  <a:schemeClr val="accent2"/>
                </a:solidFill>
                <a:sym typeface="Wingdings" panose="05000000000000000000" pitchFamily="2" charset="2"/>
              </a:rPr>
              <a:t> </a:t>
            </a:r>
            <a:r>
              <a:rPr lang="en-AU" altLang="en-US" sz="2800" dirty="0">
                <a:solidFill>
                  <a:schemeClr val="accent2"/>
                </a:solidFill>
                <a:sym typeface="Wingdings" panose="05000000000000000000" pitchFamily="2" charset="2"/>
              </a:rPr>
              <a:t>Na</a:t>
            </a:r>
            <a:r>
              <a:rPr lang="en-AU" altLang="en-US" sz="2800" baseline="30000" dirty="0">
                <a:solidFill>
                  <a:schemeClr val="accent2"/>
                </a:solidFill>
              </a:rPr>
              <a:t> +</a:t>
            </a:r>
            <a:r>
              <a:rPr lang="en-AU" altLang="en-US" sz="2800" dirty="0">
                <a:solidFill>
                  <a:schemeClr val="accent2"/>
                </a:solidFill>
              </a:rPr>
              <a:t>(</a:t>
            </a:r>
            <a:r>
              <a:rPr lang="en-AU" altLang="en-US" sz="2800" dirty="0" err="1">
                <a:solidFill>
                  <a:schemeClr val="accent2"/>
                </a:solidFill>
              </a:rPr>
              <a:t>aq</a:t>
            </a:r>
            <a:r>
              <a:rPr lang="en-AU" altLang="en-US" sz="2800" dirty="0">
                <a:solidFill>
                  <a:schemeClr val="accent2"/>
                </a:solidFill>
              </a:rPr>
              <a:t>) +</a:t>
            </a:r>
            <a:r>
              <a:rPr lang="en-AU" altLang="en-US" sz="2800" dirty="0">
                <a:solidFill>
                  <a:schemeClr val="accent2"/>
                </a:solidFill>
                <a:sym typeface="Wingdings" panose="05000000000000000000" pitchFamily="2" charset="2"/>
              </a:rPr>
              <a:t> </a:t>
            </a:r>
            <a:r>
              <a:rPr lang="en-AU" altLang="en-US" sz="2800" dirty="0">
                <a:solidFill>
                  <a:schemeClr val="accent2"/>
                </a:solidFill>
              </a:rPr>
              <a:t>NO</a:t>
            </a:r>
            <a:r>
              <a:rPr lang="en-AU" altLang="en-US" sz="2800" baseline="-25000" dirty="0">
                <a:solidFill>
                  <a:schemeClr val="accent2"/>
                </a:solidFill>
              </a:rPr>
              <a:t>3</a:t>
            </a:r>
            <a:r>
              <a:rPr lang="en-AU" altLang="en-US" sz="2400" baseline="30000" dirty="0">
                <a:solidFill>
                  <a:schemeClr val="accent2"/>
                </a:solidFill>
              </a:rPr>
              <a:t>- </a:t>
            </a:r>
            <a:r>
              <a:rPr lang="en-AU" altLang="en-US" dirty="0">
                <a:solidFill>
                  <a:schemeClr val="accent2"/>
                </a:solidFill>
              </a:rPr>
              <a:t>(</a:t>
            </a:r>
            <a:r>
              <a:rPr lang="en-AU" altLang="en-US" dirty="0" err="1">
                <a:solidFill>
                  <a:schemeClr val="accent2"/>
                </a:solidFill>
              </a:rPr>
              <a:t>aq</a:t>
            </a:r>
            <a:r>
              <a:rPr lang="en-AU" altLang="en-US" dirty="0">
                <a:solidFill>
                  <a:schemeClr val="accent2"/>
                </a:solidFill>
              </a:rPr>
              <a:t>)</a:t>
            </a:r>
          </a:p>
          <a:p>
            <a:pPr marL="0" indent="0" algn="ctr">
              <a:lnSpc>
                <a:spcPct val="100000"/>
              </a:lnSpc>
              <a:spcBef>
                <a:spcPts val="1200"/>
              </a:spcBef>
            </a:pPr>
            <a:r>
              <a:rPr lang="en-AU" altLang="en-US" sz="2800" dirty="0">
                <a:solidFill>
                  <a:schemeClr val="accent2"/>
                </a:solidFill>
              </a:rPr>
              <a:t>Shows all ions present</a:t>
            </a:r>
          </a:p>
          <a:p>
            <a:pPr marL="0" indent="0" algn="ctr">
              <a:lnSpc>
                <a:spcPct val="150000"/>
              </a:lnSpc>
              <a:spcBef>
                <a:spcPts val="1200"/>
              </a:spcBef>
            </a:pPr>
            <a:r>
              <a:rPr lang="en-AU" altLang="en-US" sz="2800" dirty="0">
                <a:solidFill>
                  <a:schemeClr val="accent1"/>
                </a:solidFill>
              </a:rPr>
              <a:t>Net ionic equation</a:t>
            </a:r>
          </a:p>
          <a:p>
            <a:pPr marL="0" indent="0" algn="ctr">
              <a:lnSpc>
                <a:spcPct val="150000"/>
              </a:lnSpc>
              <a:spcBef>
                <a:spcPts val="1200"/>
              </a:spcBef>
            </a:pPr>
            <a:r>
              <a:rPr lang="en-AU" altLang="en-US" sz="2800" dirty="0">
                <a:solidFill>
                  <a:schemeClr val="accent2"/>
                </a:solidFill>
              </a:rPr>
              <a:t>Ag</a:t>
            </a:r>
            <a:r>
              <a:rPr lang="en-AU" altLang="en-US" sz="2800" baseline="30000" dirty="0">
                <a:solidFill>
                  <a:schemeClr val="accent2"/>
                </a:solidFill>
              </a:rPr>
              <a:t>+</a:t>
            </a:r>
            <a:r>
              <a:rPr lang="en-AU" altLang="en-US" sz="2800" dirty="0">
                <a:solidFill>
                  <a:schemeClr val="accent2"/>
                </a:solidFill>
              </a:rPr>
              <a:t>(</a:t>
            </a:r>
            <a:r>
              <a:rPr lang="en-AU" altLang="en-US" sz="2800" dirty="0" err="1">
                <a:solidFill>
                  <a:schemeClr val="accent2"/>
                </a:solidFill>
              </a:rPr>
              <a:t>aq</a:t>
            </a:r>
            <a:r>
              <a:rPr lang="en-AU" altLang="en-US" sz="2800" dirty="0">
                <a:solidFill>
                  <a:schemeClr val="accent2"/>
                </a:solidFill>
              </a:rPr>
              <a:t>)</a:t>
            </a:r>
            <a:r>
              <a:rPr lang="en-AU" altLang="en-US" baseline="-25000" dirty="0">
                <a:solidFill>
                  <a:schemeClr val="accent2"/>
                </a:solidFill>
              </a:rPr>
              <a:t>  </a:t>
            </a:r>
            <a:r>
              <a:rPr lang="en-AU" altLang="en-US" sz="2800" dirty="0">
                <a:solidFill>
                  <a:schemeClr val="accent2"/>
                </a:solidFill>
              </a:rPr>
              <a:t>+ Cl</a:t>
            </a:r>
            <a:r>
              <a:rPr lang="en-AU" altLang="en-US" sz="2800" baseline="30000" dirty="0">
                <a:solidFill>
                  <a:schemeClr val="accent2"/>
                </a:solidFill>
              </a:rPr>
              <a:t>-</a:t>
            </a:r>
            <a:r>
              <a:rPr lang="en-AU" altLang="en-US" sz="2800" baseline="-25000" dirty="0">
                <a:solidFill>
                  <a:schemeClr val="accent2"/>
                </a:solidFill>
              </a:rPr>
              <a:t> </a:t>
            </a:r>
            <a:r>
              <a:rPr lang="en-AU" altLang="en-US" sz="2800" dirty="0">
                <a:solidFill>
                  <a:schemeClr val="accent2"/>
                </a:solidFill>
              </a:rPr>
              <a:t>(</a:t>
            </a:r>
            <a:r>
              <a:rPr lang="en-AU" altLang="en-US" sz="2800" dirty="0" err="1">
                <a:solidFill>
                  <a:schemeClr val="accent2"/>
                </a:solidFill>
              </a:rPr>
              <a:t>aq</a:t>
            </a:r>
            <a:r>
              <a:rPr lang="en-AU" altLang="en-US" sz="2800" dirty="0">
                <a:solidFill>
                  <a:schemeClr val="accent2"/>
                </a:solidFill>
              </a:rPr>
              <a:t>) </a:t>
            </a:r>
            <a:r>
              <a:rPr lang="en-AU" altLang="en-US" sz="2800" dirty="0">
                <a:solidFill>
                  <a:schemeClr val="accent2"/>
                </a:solidFill>
                <a:sym typeface="Wingdings" panose="05000000000000000000" pitchFamily="2" charset="2"/>
              </a:rPr>
              <a:t>  AgCl</a:t>
            </a:r>
            <a:r>
              <a:rPr lang="en-AU" altLang="en-US" sz="2800" dirty="0">
                <a:solidFill>
                  <a:schemeClr val="accent2"/>
                </a:solidFill>
              </a:rPr>
              <a:t>(s)</a:t>
            </a:r>
            <a:endParaRPr lang="en-AU" altLang="en-US" baseline="-25000" dirty="0">
              <a:solidFill>
                <a:schemeClr val="accent2"/>
              </a:solidFill>
              <a:sym typeface="Wingdings" panose="05000000000000000000" pitchFamily="2" charset="2"/>
            </a:endParaRPr>
          </a:p>
          <a:p>
            <a:pPr marL="0" indent="0" algn="ctr"/>
            <a:endParaRPr lang="en-AU" altLang="en-US" sz="2800" dirty="0">
              <a:solidFill>
                <a:schemeClr val="accent2"/>
              </a:solidFill>
            </a:endParaRPr>
          </a:p>
          <a:p>
            <a:pPr marL="0" indent="0" algn="ctr"/>
            <a:r>
              <a:rPr lang="en-AU" altLang="en-US" sz="2800" dirty="0">
                <a:solidFill>
                  <a:schemeClr val="accent2"/>
                </a:solidFill>
              </a:rPr>
              <a:t>The spectator ions Na</a:t>
            </a:r>
            <a:r>
              <a:rPr lang="en-AU" altLang="en-US" sz="2800" baseline="30000" dirty="0">
                <a:solidFill>
                  <a:schemeClr val="accent2"/>
                </a:solidFill>
              </a:rPr>
              <a:t>+</a:t>
            </a:r>
            <a:r>
              <a:rPr lang="en-AU" altLang="en-US" sz="2800" dirty="0">
                <a:solidFill>
                  <a:schemeClr val="accent2"/>
                </a:solidFill>
              </a:rPr>
              <a:t> and NO</a:t>
            </a:r>
            <a:r>
              <a:rPr lang="en-AU" altLang="en-US" sz="2800" baseline="-25000" dirty="0">
                <a:solidFill>
                  <a:schemeClr val="accent2"/>
                </a:solidFill>
              </a:rPr>
              <a:t>3</a:t>
            </a:r>
            <a:r>
              <a:rPr lang="en-AU" altLang="en-US" sz="2800" baseline="30000" dirty="0">
                <a:solidFill>
                  <a:schemeClr val="accent2"/>
                </a:solidFill>
              </a:rPr>
              <a:t>-</a:t>
            </a:r>
            <a:r>
              <a:rPr lang="en-AU" altLang="en-US" sz="2800" dirty="0">
                <a:solidFill>
                  <a:schemeClr val="accent2"/>
                </a:solidFill>
              </a:rPr>
              <a:t> not shown.</a:t>
            </a:r>
            <a:endParaRPr lang="en-AU" altLang="en-US" sz="2800" dirty="0"/>
          </a:p>
          <a:p>
            <a:pPr marL="0" indent="0" algn="ctr">
              <a:lnSpc>
                <a:spcPct val="100000"/>
              </a:lnSpc>
              <a:spcBef>
                <a:spcPts val="1200"/>
              </a:spcBef>
            </a:pPr>
            <a:endParaRPr lang="en-AU" alt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a:extLst>
              <a:ext uri="{FF2B5EF4-FFF2-40B4-BE49-F238E27FC236}">
                <a16:creationId xmlns:a16="http://schemas.microsoft.com/office/drawing/2014/main" id="{37315F35-BDE8-446C-B208-23477CA643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81534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6C750F02-2D7B-4C4A-A502-6B4675DB9060}"/>
              </a:ext>
            </a:extLst>
          </p:cNvPr>
          <p:cNvSpPr>
            <a:spLocks noGrp="1"/>
          </p:cNvSpPr>
          <p:nvPr>
            <p:ph type="title"/>
          </p:nvPr>
        </p:nvSpPr>
        <p:spPr>
          <a:xfrm>
            <a:off x="457200" y="152400"/>
            <a:ext cx="8229600" cy="685800"/>
          </a:xfrm>
        </p:spPr>
        <p:txBody>
          <a:bodyPr/>
          <a:lstStyle/>
          <a:p>
            <a:pPr eaLnBrk="1" hangingPunct="1">
              <a:defRPr/>
            </a:pPr>
            <a:r>
              <a:rPr lang="en-US" altLang="en-US" sz="3600" b="1" kern="1200" dirty="0">
                <a:solidFill>
                  <a:schemeClr val="bg1"/>
                </a:solidFill>
                <a:ea typeface="+mn-ea"/>
                <a:cs typeface="Arial" pitchFamily="34" charset="0"/>
              </a:rPr>
              <a:t>Determining concentration</a:t>
            </a:r>
          </a:p>
        </p:txBody>
      </p:sp>
      <p:sp>
        <p:nvSpPr>
          <p:cNvPr id="2" name="Content Placeholder 1">
            <a:extLst>
              <a:ext uri="{FF2B5EF4-FFF2-40B4-BE49-F238E27FC236}">
                <a16:creationId xmlns:a16="http://schemas.microsoft.com/office/drawing/2014/main" id="{E7A0EF5C-E4CE-4D4B-964C-97FACCDD7E55}"/>
              </a:ext>
            </a:extLst>
          </p:cNvPr>
          <p:cNvSpPr>
            <a:spLocks noGrp="1"/>
          </p:cNvSpPr>
          <p:nvPr>
            <p:ph idx="1"/>
          </p:nvPr>
        </p:nvSpPr>
        <p:spPr/>
        <p:txBody>
          <a:bodyPr/>
          <a:lstStyle/>
          <a:p>
            <a:pPr marL="0" indent="0" eaLnBrk="1" hangingPunct="1">
              <a:lnSpc>
                <a:spcPct val="100000"/>
              </a:lnSpc>
              <a:spcBef>
                <a:spcPts val="1200"/>
              </a:spcBef>
              <a:defRPr/>
            </a:pPr>
            <a:r>
              <a:rPr lang="en-AU" altLang="en-US" sz="2800" kern="1200" dirty="0">
                <a:solidFill>
                  <a:srgbClr val="0C5C92"/>
                </a:solidFill>
                <a:cs typeface="Arial" charset="0"/>
              </a:rPr>
              <a:t>The concentration of a solution is the amount of solute present in a specified amount of solution.</a:t>
            </a:r>
          </a:p>
          <a:p>
            <a:pPr marL="0" indent="0" algn="ctr" eaLnBrk="1" hangingPunct="1">
              <a:lnSpc>
                <a:spcPct val="100000"/>
              </a:lnSpc>
              <a:spcBef>
                <a:spcPts val="1200"/>
              </a:spcBef>
              <a:defRPr/>
            </a:pPr>
            <a:endParaRPr lang="en-AU" altLang="en-US" sz="2800" kern="1200" dirty="0">
              <a:solidFill>
                <a:srgbClr val="0C5C92"/>
              </a:solidFill>
              <a:cs typeface="Arial" charset="0"/>
            </a:endParaRPr>
          </a:p>
          <a:p>
            <a:pPr marL="0" indent="0" algn="ctr" eaLnBrk="1" hangingPunct="1">
              <a:lnSpc>
                <a:spcPct val="100000"/>
              </a:lnSpc>
              <a:spcBef>
                <a:spcPts val="1200"/>
              </a:spcBef>
              <a:defRPr/>
            </a:pPr>
            <a:r>
              <a:rPr lang="en-AU" altLang="en-US" sz="2800" kern="1200" dirty="0">
                <a:solidFill>
                  <a:srgbClr val="0C5C92"/>
                </a:solidFill>
                <a:cs typeface="Arial" charset="0"/>
              </a:rPr>
              <a:t>% w/w, % v/w, % w/v and ppm</a:t>
            </a:r>
          </a:p>
          <a:p>
            <a:pPr>
              <a:defRPr/>
            </a:pPr>
            <a:endParaRPr lang="en-AU" dirty="0"/>
          </a:p>
        </p:txBody>
      </p:sp>
    </p:spTree>
  </p:cSld>
  <p:clrMapOvr>
    <a:masterClrMapping/>
  </p:clrMapOvr>
  <p:transition>
    <p:fade/>
  </p:transition>
</p:sld>
</file>

<file path=ppt/theme/theme1.xml><?xml version="1.0" encoding="utf-8"?>
<a:theme xmlns:a="http://schemas.openxmlformats.org/drawingml/2006/main" name="Theme1">
  <a:themeElements>
    <a:clrScheme name="">
      <a:dk1>
        <a:srgbClr val="000000"/>
      </a:dk1>
      <a:lt1>
        <a:srgbClr val="FFFFFF"/>
      </a:lt1>
      <a:dk2>
        <a:srgbClr val="B2DCEE"/>
      </a:dk2>
      <a:lt2>
        <a:srgbClr val="80C4E2"/>
      </a:lt2>
      <a:accent1>
        <a:srgbClr val="013658"/>
      </a:accent1>
      <a:accent2>
        <a:srgbClr val="0C5C92"/>
      </a:accent2>
      <a:accent3>
        <a:srgbClr val="FFFFFF"/>
      </a:accent3>
      <a:accent4>
        <a:srgbClr val="000000"/>
      </a:accent4>
      <a:accent5>
        <a:srgbClr val="AAAEB4"/>
      </a:accent5>
      <a:accent6>
        <a:srgbClr val="0A5384"/>
      </a:accent6>
      <a:hlink>
        <a:srgbClr val="0089C5"/>
      </a:hlink>
      <a:folHlink>
        <a:srgbClr val="4CACD6"/>
      </a:folHlink>
    </a:clrScheme>
    <a:fontScheme name="CL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_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_PowerPoin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_PowerPoin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_PowerPoin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_PowerPoin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_PowerPoin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_PowerPoin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_PowerPoin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_PowerPoin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_PowerPoin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_PowerPoin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_PowerPoin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30DEBF7E8BEF4BA396B592152DA228" ma:contentTypeVersion="23" ma:contentTypeDescription="Create a new document." ma:contentTypeScope="" ma:versionID="c99ea7ec073bb56e4046c71651e8c57d">
  <xsd:schema xmlns:xsd="http://www.w3.org/2001/XMLSchema" xmlns:xs="http://www.w3.org/2001/XMLSchema" xmlns:p="http://schemas.microsoft.com/office/2006/metadata/properties" xmlns:ns1="http://schemas.microsoft.com/sharepoint/v3" xmlns:ns2="776f451b-789d-4c8f-af74-3c000e6cce27" xmlns:ns3="00896bbc-7f86-448f-ab6b-109e07409180" targetNamespace="http://schemas.microsoft.com/office/2006/metadata/properties" ma:root="true" ma:fieldsID="e754bb5c132b05dabb07f70971e213a2" ns1:_="" ns2:_="" ns3:_="">
    <xsd:import namespace="http://schemas.microsoft.com/sharepoint/v3"/>
    <xsd:import namespace="776f451b-789d-4c8f-af74-3c000e6cce27"/>
    <xsd:import namespace="00896bbc-7f86-448f-ab6b-109e0740918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element ref="ns3:MediaServiceOCR" minOccurs="0"/>
                <xsd:element ref="ns3:MediaServiceAutoKeyPoints" minOccurs="0"/>
                <xsd:element ref="ns3:MediaServiceKeyPoints" minOccurs="0"/>
                <xsd:element ref="ns3:MediaServiceLocation" minOccurs="0"/>
                <xsd:element ref="ns1:_ip_UnifiedCompliancePolicyProperties" minOccurs="0"/>
                <xsd:element ref="ns1:_ip_UnifiedCompliancePolicyUIAction" minOccurs="0"/>
                <xsd:element ref="ns3:MediaLengthInSeconds"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6f451b-789d-4c8f-af74-3c000e6cce2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8" nillable="true" ma:displayName="Taxonomy Catch All Column" ma:hidden="true" ma:list="{40edb284-b2af-4982-87ad-a11fa734b163}" ma:internalName="TaxCatchAll" ma:showField="CatchAllData" ma:web="776f451b-789d-4c8f-af74-3c000e6cce2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896bbc-7f86-448f-ab6b-109e0740918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807d7447-0f6d-4322-8bac-43da6d24e0c5"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776f451b-789d-4c8f-af74-3c000e6cce27" xsi:nil="true"/>
    <_ip_UnifiedCompliancePolicyProperties xmlns="http://schemas.microsoft.com/sharepoint/v3" xsi:nil="true"/>
    <lcf76f155ced4ddcb4097134ff3c332f xmlns="00896bbc-7f86-448f-ab6b-109e0740918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DEC19FF-1E23-4C47-AA27-DA0D0BC479AB}"/>
</file>

<file path=customXml/itemProps2.xml><?xml version="1.0" encoding="utf-8"?>
<ds:datastoreItem xmlns:ds="http://schemas.openxmlformats.org/officeDocument/2006/customXml" ds:itemID="{59EF8F7B-1287-4C81-97C0-645E3F8CB65A}"/>
</file>

<file path=customXml/itemProps3.xml><?xml version="1.0" encoding="utf-8"?>
<ds:datastoreItem xmlns:ds="http://schemas.openxmlformats.org/officeDocument/2006/customXml" ds:itemID="{61F88AA1-DEC3-43C5-ABA5-85DD22B657A6}"/>
</file>

<file path=docProps/app.xml><?xml version="1.0" encoding="utf-8"?>
<Properties xmlns="http://schemas.openxmlformats.org/officeDocument/2006/extended-properties" xmlns:vt="http://schemas.openxmlformats.org/officeDocument/2006/docPropsVTypes">
  <Template>Theme1</Template>
  <TotalTime>5701</TotalTime>
  <Words>1187</Words>
  <Application>Microsoft Office PowerPoint</Application>
  <PresentationFormat>On-screen Show (4:3)</PresentationFormat>
  <Paragraphs>156</Paragraphs>
  <Slides>29</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Wingdings</vt:lpstr>
      <vt:lpstr>Theme1</vt:lpstr>
      <vt:lpstr>Chapter 7:  Reactions in aqueous solutions </vt:lpstr>
      <vt:lpstr>Solute + Solvent = Solution</vt:lpstr>
      <vt:lpstr>PowerPoint Presentation</vt:lpstr>
      <vt:lpstr>Electrolytes</vt:lpstr>
      <vt:lpstr>PowerPoint Presentation</vt:lpstr>
      <vt:lpstr>Sodium chloride is added to a silver nitrate solution.</vt:lpstr>
      <vt:lpstr>PowerPoint Presentation</vt:lpstr>
      <vt:lpstr>PowerPoint Presentation</vt:lpstr>
      <vt:lpstr>Determining concentration</vt:lpstr>
      <vt:lpstr>Molarity</vt:lpstr>
      <vt:lpstr>PowerPoint Presentation</vt:lpstr>
      <vt:lpstr>Laboratory preparation of a solution</vt:lpstr>
      <vt:lpstr>Dilutions</vt:lpstr>
      <vt:lpstr>PowerPoint Presentation</vt:lpstr>
      <vt:lpstr>Calculations</vt:lpstr>
      <vt:lpstr>Acids and bases</vt:lpstr>
      <vt:lpstr>Brønsted–Lowry</vt:lpstr>
      <vt:lpstr>PowerPoint Presentation</vt:lpstr>
      <vt:lpstr>Amphoteric oxide</vt:lpstr>
      <vt:lpstr>Acid base reactions</vt:lpstr>
      <vt:lpstr>Indicators and pH</vt:lpstr>
      <vt:lpstr>pH scale</vt:lpstr>
      <vt:lpstr>Measuring pH</vt:lpstr>
      <vt:lpstr>Reactions of acids</vt:lpstr>
      <vt:lpstr>PowerPoint Presentation</vt:lpstr>
      <vt:lpstr>PowerPoint Presentation</vt:lpstr>
      <vt:lpstr>Identifying unknown ions in solution</vt:lpstr>
      <vt:lpstr>PowerPoint Presentation</vt:lpstr>
      <vt:lpstr>PowerPoint Presentation</vt:lpstr>
    </vt:vector>
  </TitlesOfParts>
  <Company>Cengage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PTM: Goal Setting</dc:title>
  <dc:creator>Perkins, Richard</dc:creator>
  <cp:lastModifiedBy>Nick Marston</cp:lastModifiedBy>
  <cp:revision>302</cp:revision>
  <dcterms:created xsi:type="dcterms:W3CDTF">2009-07-02T12:34:17Z</dcterms:created>
  <dcterms:modified xsi:type="dcterms:W3CDTF">2022-10-18T04:40:32Z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0x0101007D30DEBF7E8BEF4BA396B592152DA228</vt:lpwstr>
  </property>
</Properties>
</file>